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04" r:id="rId2"/>
    <p:sldId id="303" r:id="rId3"/>
    <p:sldId id="305" r:id="rId4"/>
    <p:sldId id="256" r:id="rId5"/>
    <p:sldId id="307" r:id="rId6"/>
    <p:sldId id="281" r:id="rId7"/>
    <p:sldId id="284" r:id="rId8"/>
    <p:sldId id="308" r:id="rId9"/>
    <p:sldId id="309" r:id="rId10"/>
    <p:sldId id="299" r:id="rId11"/>
    <p:sldId id="260" r:id="rId12"/>
    <p:sldId id="301" r:id="rId13"/>
    <p:sldId id="262" r:id="rId14"/>
    <p:sldId id="280" r:id="rId15"/>
    <p:sldId id="288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77" d="100"/>
          <a:sy n="77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AA31A2-EA7D-4460-A8E1-6C65E1ACCCCD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19E0CAB-E357-4FC0-9A30-D07774C940B9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Microssistema</a:t>
          </a:r>
          <a:endParaRPr lang="pt-PT" dirty="0">
            <a:solidFill>
              <a:schemeClr val="bg1"/>
            </a:solidFill>
          </a:endParaRPr>
        </a:p>
      </dgm:t>
    </dgm:pt>
    <dgm:pt modelId="{63D13FD0-9FF4-4F3F-B98F-DA4B145BE3B6}" type="parTrans" cxnId="{13F86376-4F2B-4972-B4AD-306419428584}">
      <dgm:prSet/>
      <dgm:spPr/>
      <dgm:t>
        <a:bodyPr/>
        <a:lstStyle/>
        <a:p>
          <a:endParaRPr lang="pt-PT"/>
        </a:p>
      </dgm:t>
    </dgm:pt>
    <dgm:pt modelId="{B1E4E8F8-5F14-45ED-B997-413E65678C9D}" type="sibTrans" cxnId="{13F86376-4F2B-4972-B4AD-306419428584}">
      <dgm:prSet/>
      <dgm:spPr/>
      <dgm:t>
        <a:bodyPr/>
        <a:lstStyle/>
        <a:p>
          <a:endParaRPr lang="pt-PT"/>
        </a:p>
      </dgm:t>
    </dgm:pt>
    <dgm:pt modelId="{B7AE5E4D-0201-4368-B8A5-319190491D3B}">
      <dgm:prSet phldrT="[Tex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Mesossistema</a:t>
          </a:r>
          <a:endParaRPr lang="pt-PT" dirty="0">
            <a:solidFill>
              <a:schemeClr val="bg1"/>
            </a:solidFill>
          </a:endParaRPr>
        </a:p>
      </dgm:t>
    </dgm:pt>
    <dgm:pt modelId="{8429AF57-1539-4A9B-8487-04164A17F7DD}" type="parTrans" cxnId="{8C97CA47-D2F1-4FD7-9DFE-D41D1AD22B14}">
      <dgm:prSet/>
      <dgm:spPr/>
      <dgm:t>
        <a:bodyPr/>
        <a:lstStyle/>
        <a:p>
          <a:endParaRPr lang="pt-PT"/>
        </a:p>
      </dgm:t>
    </dgm:pt>
    <dgm:pt modelId="{CA556F84-B9C4-4A0B-86B0-D2FB38A8D8F2}" type="sibTrans" cxnId="{8C97CA47-D2F1-4FD7-9DFE-D41D1AD22B14}">
      <dgm:prSet/>
      <dgm:spPr/>
      <dgm:t>
        <a:bodyPr/>
        <a:lstStyle/>
        <a:p>
          <a:endParaRPr lang="pt-PT"/>
        </a:p>
      </dgm:t>
    </dgm:pt>
    <dgm:pt modelId="{DB19C254-F9A1-4B1B-99E0-06C699A53973}">
      <dgm:prSet phldrT="[Texto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50000"/>
            </a:lnSpc>
          </a:pPr>
          <a:r>
            <a:rPr lang="pt-PT" dirty="0" smtClean="0">
              <a:latin typeface="Times New Roman" pitchFamily="18" charset="0"/>
              <a:cs typeface="Times New Roman" pitchFamily="18" charset="0"/>
            </a:rPr>
            <a:t>Refere-se aos elos e aos processos entre dois ou mais ambientes, nos quais os indivíduos se desenvolvem, isto é, a interacção entre os diversos microssistemas.</a:t>
          </a:r>
          <a:endParaRPr lang="pt-PT" dirty="0"/>
        </a:p>
      </dgm:t>
    </dgm:pt>
    <dgm:pt modelId="{61484EEE-3E8D-46B0-B185-DE6B5B855E51}" type="parTrans" cxnId="{6B392C35-DE42-46A5-B3E1-A9E7CDD77937}">
      <dgm:prSet/>
      <dgm:spPr/>
      <dgm:t>
        <a:bodyPr/>
        <a:lstStyle/>
        <a:p>
          <a:endParaRPr lang="pt-PT"/>
        </a:p>
      </dgm:t>
    </dgm:pt>
    <dgm:pt modelId="{0ABC20F8-6654-4522-BAFA-46008E799CA7}" type="sibTrans" cxnId="{6B392C35-DE42-46A5-B3E1-A9E7CDD77937}">
      <dgm:prSet/>
      <dgm:spPr/>
      <dgm:t>
        <a:bodyPr/>
        <a:lstStyle/>
        <a:p>
          <a:endParaRPr lang="pt-PT"/>
        </a:p>
      </dgm:t>
    </dgm:pt>
    <dgm:pt modelId="{8D91BBAB-2FBC-40FC-97EF-92926F0FC7DF}">
      <dgm:prSet phldrT="[Texto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50000"/>
            </a:lnSpc>
          </a:pPr>
          <a:r>
            <a:rPr lang="pt-PT" dirty="0" smtClean="0">
              <a:latin typeface="Times New Roman" pitchFamily="18" charset="0"/>
              <a:cs typeface="Times New Roman" pitchFamily="18" charset="0"/>
            </a:rPr>
            <a:t>É o nível mais “interno” de comunicação, e deve ser entendido como incluindo as relações familiares, as relações na sala de aula entre colegas e com os professores, e as relações com os amigos no recreio, centrada nas relações entre pares. </a:t>
          </a:r>
          <a:endParaRPr lang="pt-PT" dirty="0"/>
        </a:p>
      </dgm:t>
    </dgm:pt>
    <dgm:pt modelId="{DAA65E55-86C3-42AD-A84B-CBBD2969EEFA}" type="parTrans" cxnId="{DAAF903D-FEB9-44BA-B787-2BA2C098D22C}">
      <dgm:prSet/>
      <dgm:spPr/>
      <dgm:t>
        <a:bodyPr/>
        <a:lstStyle/>
        <a:p>
          <a:endParaRPr lang="pt-PT"/>
        </a:p>
      </dgm:t>
    </dgm:pt>
    <dgm:pt modelId="{D758EDC8-1585-4F1D-A2EA-B9BDE0925BDB}" type="sibTrans" cxnId="{DAAF903D-FEB9-44BA-B787-2BA2C098D22C}">
      <dgm:prSet/>
      <dgm:spPr/>
      <dgm:t>
        <a:bodyPr/>
        <a:lstStyle/>
        <a:p>
          <a:endParaRPr lang="pt-PT"/>
        </a:p>
      </dgm:t>
    </dgm:pt>
    <dgm:pt modelId="{1F4F066C-EC97-4ECF-ACDB-7FACEE8126EE}" type="pres">
      <dgm:prSet presAssocID="{BCAA31A2-EA7D-4460-A8E1-6C65E1ACCCC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D250D04E-D144-40CF-83A1-0FA853410F4C}" type="pres">
      <dgm:prSet presAssocID="{D19E0CAB-E357-4FC0-9A30-D07774C940B9}" presName="comp" presStyleCnt="0"/>
      <dgm:spPr/>
    </dgm:pt>
    <dgm:pt modelId="{A5116981-04E0-47C3-8EAE-0643DEE64E75}" type="pres">
      <dgm:prSet presAssocID="{D19E0CAB-E357-4FC0-9A30-D07774C940B9}" presName="box" presStyleLbl="node1" presStyleIdx="0" presStyleCnt="2"/>
      <dgm:spPr/>
      <dgm:t>
        <a:bodyPr/>
        <a:lstStyle/>
        <a:p>
          <a:endParaRPr lang="pt-PT"/>
        </a:p>
      </dgm:t>
    </dgm:pt>
    <dgm:pt modelId="{8420D9CB-15DA-449D-903E-D1250F91454F}" type="pres">
      <dgm:prSet presAssocID="{D19E0CAB-E357-4FC0-9A30-D07774C940B9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3D0A57B-C3EA-4FB8-90EA-58A6F09DEEA6}" type="pres">
      <dgm:prSet presAssocID="{D19E0CAB-E357-4FC0-9A30-D07774C940B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E1AFEE8-A36B-4000-A004-E6E4F0B8C8B8}" type="pres">
      <dgm:prSet presAssocID="{B1E4E8F8-5F14-45ED-B997-413E65678C9D}" presName="spacer" presStyleCnt="0"/>
      <dgm:spPr/>
    </dgm:pt>
    <dgm:pt modelId="{7239753A-E55C-49C3-A0C7-27D37B4261C4}" type="pres">
      <dgm:prSet presAssocID="{B7AE5E4D-0201-4368-B8A5-319190491D3B}" presName="comp" presStyleCnt="0"/>
      <dgm:spPr/>
    </dgm:pt>
    <dgm:pt modelId="{42160E55-9CBF-4D44-981E-446C1B806999}" type="pres">
      <dgm:prSet presAssocID="{B7AE5E4D-0201-4368-B8A5-319190491D3B}" presName="box" presStyleLbl="node1" presStyleIdx="1" presStyleCnt="2"/>
      <dgm:spPr/>
      <dgm:t>
        <a:bodyPr/>
        <a:lstStyle/>
        <a:p>
          <a:endParaRPr lang="pt-PT"/>
        </a:p>
      </dgm:t>
    </dgm:pt>
    <dgm:pt modelId="{C531C8A8-681F-4019-AF96-CE326C1B263E}" type="pres">
      <dgm:prSet presAssocID="{B7AE5E4D-0201-4368-B8A5-319190491D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0BEAB72-6568-4AC7-B973-F1F2BFE048BE}" type="pres">
      <dgm:prSet presAssocID="{B7AE5E4D-0201-4368-B8A5-319190491D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9B850143-9160-4DD0-A493-FB6FD6324D05}" type="presOf" srcId="{DB19C254-F9A1-4B1B-99E0-06C699A53973}" destId="{42160E55-9CBF-4D44-981E-446C1B806999}" srcOrd="0" destOrd="1" presId="urn:microsoft.com/office/officeart/2005/8/layout/vList4#1"/>
    <dgm:cxn modelId="{6230C622-F69B-4E62-B9D9-47E733DF1D86}" type="presOf" srcId="{B7AE5E4D-0201-4368-B8A5-319190491D3B}" destId="{10BEAB72-6568-4AC7-B973-F1F2BFE048BE}" srcOrd="1" destOrd="0" presId="urn:microsoft.com/office/officeart/2005/8/layout/vList4#1"/>
    <dgm:cxn modelId="{2FC606B5-8E7C-4317-A772-F8F998971E84}" type="presOf" srcId="{B7AE5E4D-0201-4368-B8A5-319190491D3B}" destId="{42160E55-9CBF-4D44-981E-446C1B806999}" srcOrd="0" destOrd="0" presId="urn:microsoft.com/office/officeart/2005/8/layout/vList4#1"/>
    <dgm:cxn modelId="{51B2C920-3FBB-4812-BBFA-EF622A77420F}" type="presOf" srcId="{DB19C254-F9A1-4B1B-99E0-06C699A53973}" destId="{10BEAB72-6568-4AC7-B973-F1F2BFE048BE}" srcOrd="1" destOrd="1" presId="urn:microsoft.com/office/officeart/2005/8/layout/vList4#1"/>
    <dgm:cxn modelId="{13F86376-4F2B-4972-B4AD-306419428584}" srcId="{BCAA31A2-EA7D-4460-A8E1-6C65E1ACCCCD}" destId="{D19E0CAB-E357-4FC0-9A30-D07774C940B9}" srcOrd="0" destOrd="0" parTransId="{63D13FD0-9FF4-4F3F-B98F-DA4B145BE3B6}" sibTransId="{B1E4E8F8-5F14-45ED-B997-413E65678C9D}"/>
    <dgm:cxn modelId="{13B941BF-FF32-4181-B4EC-E003DA1F0534}" type="presOf" srcId="{D19E0CAB-E357-4FC0-9A30-D07774C940B9}" destId="{33D0A57B-C3EA-4FB8-90EA-58A6F09DEEA6}" srcOrd="1" destOrd="0" presId="urn:microsoft.com/office/officeart/2005/8/layout/vList4#1"/>
    <dgm:cxn modelId="{2382B151-D853-41C5-868C-0645CD912318}" type="presOf" srcId="{8D91BBAB-2FBC-40FC-97EF-92926F0FC7DF}" destId="{33D0A57B-C3EA-4FB8-90EA-58A6F09DEEA6}" srcOrd="1" destOrd="1" presId="urn:microsoft.com/office/officeart/2005/8/layout/vList4#1"/>
    <dgm:cxn modelId="{671224A0-7F46-496D-9690-BD850FED8C41}" type="presOf" srcId="{8D91BBAB-2FBC-40FC-97EF-92926F0FC7DF}" destId="{A5116981-04E0-47C3-8EAE-0643DEE64E75}" srcOrd="0" destOrd="1" presId="urn:microsoft.com/office/officeart/2005/8/layout/vList4#1"/>
    <dgm:cxn modelId="{DAAF903D-FEB9-44BA-B787-2BA2C098D22C}" srcId="{D19E0CAB-E357-4FC0-9A30-D07774C940B9}" destId="{8D91BBAB-2FBC-40FC-97EF-92926F0FC7DF}" srcOrd="0" destOrd="0" parTransId="{DAA65E55-86C3-42AD-A84B-CBBD2969EEFA}" sibTransId="{D758EDC8-1585-4F1D-A2EA-B9BDE0925BDB}"/>
    <dgm:cxn modelId="{BEC00391-8BED-4A71-9EDB-3D59A3CA09AD}" type="presOf" srcId="{D19E0CAB-E357-4FC0-9A30-D07774C940B9}" destId="{A5116981-04E0-47C3-8EAE-0643DEE64E75}" srcOrd="0" destOrd="0" presId="urn:microsoft.com/office/officeart/2005/8/layout/vList4#1"/>
    <dgm:cxn modelId="{8C97CA47-D2F1-4FD7-9DFE-D41D1AD22B14}" srcId="{BCAA31A2-EA7D-4460-A8E1-6C65E1ACCCCD}" destId="{B7AE5E4D-0201-4368-B8A5-319190491D3B}" srcOrd="1" destOrd="0" parTransId="{8429AF57-1539-4A9B-8487-04164A17F7DD}" sibTransId="{CA556F84-B9C4-4A0B-86B0-D2FB38A8D8F2}"/>
    <dgm:cxn modelId="{09D679CC-114A-4EF8-84AC-591BC31445AF}" type="presOf" srcId="{BCAA31A2-EA7D-4460-A8E1-6C65E1ACCCCD}" destId="{1F4F066C-EC97-4ECF-ACDB-7FACEE8126EE}" srcOrd="0" destOrd="0" presId="urn:microsoft.com/office/officeart/2005/8/layout/vList4#1"/>
    <dgm:cxn modelId="{6B392C35-DE42-46A5-B3E1-A9E7CDD77937}" srcId="{B7AE5E4D-0201-4368-B8A5-319190491D3B}" destId="{DB19C254-F9A1-4B1B-99E0-06C699A53973}" srcOrd="0" destOrd="0" parTransId="{61484EEE-3E8D-46B0-B185-DE6B5B855E51}" sibTransId="{0ABC20F8-6654-4522-BAFA-46008E799CA7}"/>
    <dgm:cxn modelId="{A2A7F8FF-4122-47D9-BF07-5E934586948C}" type="presParOf" srcId="{1F4F066C-EC97-4ECF-ACDB-7FACEE8126EE}" destId="{D250D04E-D144-40CF-83A1-0FA853410F4C}" srcOrd="0" destOrd="0" presId="urn:microsoft.com/office/officeart/2005/8/layout/vList4#1"/>
    <dgm:cxn modelId="{EFBB9936-3AE3-490B-83D8-557D91BA33E7}" type="presParOf" srcId="{D250D04E-D144-40CF-83A1-0FA853410F4C}" destId="{A5116981-04E0-47C3-8EAE-0643DEE64E75}" srcOrd="0" destOrd="0" presId="urn:microsoft.com/office/officeart/2005/8/layout/vList4#1"/>
    <dgm:cxn modelId="{CCD46E36-FDD5-461F-B70D-3C9E8977AD00}" type="presParOf" srcId="{D250D04E-D144-40CF-83A1-0FA853410F4C}" destId="{8420D9CB-15DA-449D-903E-D1250F91454F}" srcOrd="1" destOrd="0" presId="urn:microsoft.com/office/officeart/2005/8/layout/vList4#1"/>
    <dgm:cxn modelId="{C39F15C7-95BB-4C0F-962D-A86B012A0ECF}" type="presParOf" srcId="{D250D04E-D144-40CF-83A1-0FA853410F4C}" destId="{33D0A57B-C3EA-4FB8-90EA-58A6F09DEEA6}" srcOrd="2" destOrd="0" presId="urn:microsoft.com/office/officeart/2005/8/layout/vList4#1"/>
    <dgm:cxn modelId="{B049FF62-D700-410A-B7A5-E81BEC5E82DC}" type="presParOf" srcId="{1F4F066C-EC97-4ECF-ACDB-7FACEE8126EE}" destId="{EE1AFEE8-A36B-4000-A004-E6E4F0B8C8B8}" srcOrd="1" destOrd="0" presId="urn:microsoft.com/office/officeart/2005/8/layout/vList4#1"/>
    <dgm:cxn modelId="{7CB9D014-8ADA-4328-8E9E-B6C948C44C35}" type="presParOf" srcId="{1F4F066C-EC97-4ECF-ACDB-7FACEE8126EE}" destId="{7239753A-E55C-49C3-A0C7-27D37B4261C4}" srcOrd="2" destOrd="0" presId="urn:microsoft.com/office/officeart/2005/8/layout/vList4#1"/>
    <dgm:cxn modelId="{0B3C7ECC-11F7-4C94-89BF-F2D49D2EE6EB}" type="presParOf" srcId="{7239753A-E55C-49C3-A0C7-27D37B4261C4}" destId="{42160E55-9CBF-4D44-981E-446C1B806999}" srcOrd="0" destOrd="0" presId="urn:microsoft.com/office/officeart/2005/8/layout/vList4#1"/>
    <dgm:cxn modelId="{0B41730C-B550-4239-9854-AADC3F9E3ECD}" type="presParOf" srcId="{7239753A-E55C-49C3-A0C7-27D37B4261C4}" destId="{C531C8A8-681F-4019-AF96-CE326C1B263E}" srcOrd="1" destOrd="0" presId="urn:microsoft.com/office/officeart/2005/8/layout/vList4#1"/>
    <dgm:cxn modelId="{38999B18-071F-4896-898E-02F7DED65F26}" type="presParOf" srcId="{7239753A-E55C-49C3-A0C7-27D37B4261C4}" destId="{10BEAB72-6568-4AC7-B973-F1F2BFE048B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CAA31A2-EA7D-4460-A8E1-6C65E1ACCCCD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19E0CAB-E357-4FC0-9A30-D07774C940B9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b="1" cap="none" spc="300" dirty="0" err="1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Exossistema</a:t>
          </a:r>
          <a:endParaRPr lang="pt-PT" dirty="0">
            <a:solidFill>
              <a:schemeClr val="bg1"/>
            </a:solidFill>
          </a:endParaRPr>
        </a:p>
      </dgm:t>
    </dgm:pt>
    <dgm:pt modelId="{63D13FD0-9FF4-4F3F-B98F-DA4B145BE3B6}" type="parTrans" cxnId="{13F86376-4F2B-4972-B4AD-306419428584}">
      <dgm:prSet/>
      <dgm:spPr/>
      <dgm:t>
        <a:bodyPr/>
        <a:lstStyle/>
        <a:p>
          <a:endParaRPr lang="pt-PT"/>
        </a:p>
      </dgm:t>
    </dgm:pt>
    <dgm:pt modelId="{B1E4E8F8-5F14-45ED-B997-413E65678C9D}" type="sibTrans" cxnId="{13F86376-4F2B-4972-B4AD-306419428584}">
      <dgm:prSet/>
      <dgm:spPr/>
      <dgm:t>
        <a:bodyPr/>
        <a:lstStyle/>
        <a:p>
          <a:endParaRPr lang="pt-PT"/>
        </a:p>
      </dgm:t>
    </dgm:pt>
    <dgm:pt modelId="{B7AE5E4D-0201-4368-B8A5-319190491D3B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b="1" cap="none" spc="300" dirty="0" err="1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Macrossistema</a:t>
          </a:r>
          <a:endParaRPr lang="pt-PT" dirty="0">
            <a:solidFill>
              <a:schemeClr val="bg1"/>
            </a:solidFill>
          </a:endParaRPr>
        </a:p>
      </dgm:t>
    </dgm:pt>
    <dgm:pt modelId="{8429AF57-1539-4A9B-8487-04164A17F7DD}" type="parTrans" cxnId="{8C97CA47-D2F1-4FD7-9DFE-D41D1AD22B14}">
      <dgm:prSet/>
      <dgm:spPr/>
      <dgm:t>
        <a:bodyPr/>
        <a:lstStyle/>
        <a:p>
          <a:endParaRPr lang="pt-PT"/>
        </a:p>
      </dgm:t>
    </dgm:pt>
    <dgm:pt modelId="{CA556F84-B9C4-4A0B-86B0-D2FB38A8D8F2}" type="sibTrans" cxnId="{8C97CA47-D2F1-4FD7-9DFE-D41D1AD22B14}">
      <dgm:prSet/>
      <dgm:spPr/>
      <dgm:t>
        <a:bodyPr/>
        <a:lstStyle/>
        <a:p>
          <a:endParaRPr lang="pt-PT"/>
        </a:p>
      </dgm:t>
    </dgm:pt>
    <dgm:pt modelId="{DB19C254-F9A1-4B1B-99E0-06C699A53973}">
      <dgm:prSet phldrT="[Texto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50000"/>
            </a:lnSpc>
          </a:pPr>
          <a:r>
            <a:rPr lang="pt-PT" dirty="0" smtClean="0"/>
            <a:t>Constitui o sistema mais alargado dos contextos de vida de uma pessoa.</a:t>
          </a:r>
          <a:endParaRPr lang="pt-PT" dirty="0"/>
        </a:p>
      </dgm:t>
    </dgm:pt>
    <dgm:pt modelId="{61484EEE-3E8D-46B0-B185-DE6B5B855E51}" type="parTrans" cxnId="{6B392C35-DE42-46A5-B3E1-A9E7CDD77937}">
      <dgm:prSet/>
      <dgm:spPr/>
      <dgm:t>
        <a:bodyPr/>
        <a:lstStyle/>
        <a:p>
          <a:endParaRPr lang="pt-PT"/>
        </a:p>
      </dgm:t>
    </dgm:pt>
    <dgm:pt modelId="{0ABC20F8-6654-4522-BAFA-46008E799CA7}" type="sibTrans" cxnId="{6B392C35-DE42-46A5-B3E1-A9E7CDD77937}">
      <dgm:prSet/>
      <dgm:spPr/>
      <dgm:t>
        <a:bodyPr/>
        <a:lstStyle/>
        <a:p>
          <a:endParaRPr lang="pt-PT"/>
        </a:p>
      </dgm:t>
    </dgm:pt>
    <dgm:pt modelId="{8D91BBAB-2FBC-40FC-97EF-92926F0FC7DF}">
      <dgm:prSet phldrT="[Tex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50000"/>
            </a:lnSpc>
          </a:pPr>
          <a:r>
            <a:rPr lang="pt-PT" dirty="0" smtClean="0">
              <a:latin typeface="Times New Roman" pitchFamily="18" charset="0"/>
              <a:cs typeface="Times New Roman" pitchFamily="18" charset="0"/>
            </a:rPr>
            <a:t>Relação entre contextos que o sujeito participa directamente e contextos que não participa</a:t>
          </a:r>
          <a:r>
            <a:rPr lang="pt-PT" dirty="0" smtClean="0"/>
            <a:t>.</a:t>
          </a:r>
          <a:endParaRPr lang="pt-PT" dirty="0"/>
        </a:p>
      </dgm:t>
    </dgm:pt>
    <dgm:pt modelId="{DAA65E55-86C3-42AD-A84B-CBBD2969EEFA}" type="parTrans" cxnId="{DAAF903D-FEB9-44BA-B787-2BA2C098D22C}">
      <dgm:prSet/>
      <dgm:spPr/>
      <dgm:t>
        <a:bodyPr/>
        <a:lstStyle/>
        <a:p>
          <a:endParaRPr lang="pt-PT"/>
        </a:p>
      </dgm:t>
    </dgm:pt>
    <dgm:pt modelId="{D758EDC8-1585-4F1D-A2EA-B9BDE0925BDB}" type="sibTrans" cxnId="{DAAF903D-FEB9-44BA-B787-2BA2C098D22C}">
      <dgm:prSet/>
      <dgm:spPr/>
      <dgm:t>
        <a:bodyPr/>
        <a:lstStyle/>
        <a:p>
          <a:endParaRPr lang="pt-PT"/>
        </a:p>
      </dgm:t>
    </dgm:pt>
    <dgm:pt modelId="{49775481-4113-4286-A6B8-D0E67F7AA2CD}">
      <dgm:prSet phldrT="[Tex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Cronossistema</a:t>
          </a:r>
          <a:endParaRPr lang="pt-PT" dirty="0">
            <a:solidFill>
              <a:schemeClr val="bg1"/>
            </a:solidFill>
          </a:endParaRPr>
        </a:p>
      </dgm:t>
    </dgm:pt>
    <dgm:pt modelId="{284B28FA-24B2-474C-A2A7-4E87D1C2D5AB}" type="parTrans" cxnId="{010145FC-6406-421D-AA54-B220EBE428F6}">
      <dgm:prSet/>
      <dgm:spPr/>
      <dgm:t>
        <a:bodyPr/>
        <a:lstStyle/>
        <a:p>
          <a:endParaRPr lang="pt-PT"/>
        </a:p>
      </dgm:t>
    </dgm:pt>
    <dgm:pt modelId="{C591A732-BA47-4F7E-8770-06738944A008}" type="sibTrans" cxnId="{010145FC-6406-421D-AA54-B220EBE428F6}">
      <dgm:prSet/>
      <dgm:spPr/>
      <dgm:t>
        <a:bodyPr/>
        <a:lstStyle/>
        <a:p>
          <a:endParaRPr lang="pt-PT"/>
        </a:p>
      </dgm:t>
    </dgm:pt>
    <dgm:pt modelId="{08E16DC0-0973-4CC7-B7E8-5403BCC3FE21}">
      <dgm:prSet phldrT="[Tex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t-PT" dirty="0" smtClean="0"/>
            <a:t>Corresponde à dimensão temporal no contexto de vida.</a:t>
          </a:r>
          <a:endParaRPr lang="pt-PT" dirty="0"/>
        </a:p>
      </dgm:t>
    </dgm:pt>
    <dgm:pt modelId="{EE350165-3791-4FBB-AB6E-DB709507A297}" type="parTrans" cxnId="{D6F013C7-7A48-4283-A6AD-AA560167B42C}">
      <dgm:prSet/>
      <dgm:spPr/>
      <dgm:t>
        <a:bodyPr/>
        <a:lstStyle/>
        <a:p>
          <a:endParaRPr lang="pt-PT"/>
        </a:p>
      </dgm:t>
    </dgm:pt>
    <dgm:pt modelId="{3AA68D74-D82C-4967-B2FA-B526FCDBAD18}" type="sibTrans" cxnId="{D6F013C7-7A48-4283-A6AD-AA560167B42C}">
      <dgm:prSet/>
      <dgm:spPr/>
      <dgm:t>
        <a:bodyPr/>
        <a:lstStyle/>
        <a:p>
          <a:endParaRPr lang="pt-PT"/>
        </a:p>
      </dgm:t>
    </dgm:pt>
    <dgm:pt modelId="{1F4F066C-EC97-4ECF-ACDB-7FACEE8126EE}" type="pres">
      <dgm:prSet presAssocID="{BCAA31A2-EA7D-4460-A8E1-6C65E1ACCCC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D250D04E-D144-40CF-83A1-0FA853410F4C}" type="pres">
      <dgm:prSet presAssocID="{D19E0CAB-E357-4FC0-9A30-D07774C940B9}" presName="comp" presStyleCnt="0"/>
      <dgm:spPr/>
    </dgm:pt>
    <dgm:pt modelId="{A5116981-04E0-47C3-8EAE-0643DEE64E75}" type="pres">
      <dgm:prSet presAssocID="{D19E0CAB-E357-4FC0-9A30-D07774C940B9}" presName="box" presStyleLbl="node1" presStyleIdx="0" presStyleCnt="3" custScaleY="58735"/>
      <dgm:spPr/>
      <dgm:t>
        <a:bodyPr/>
        <a:lstStyle/>
        <a:p>
          <a:endParaRPr lang="pt-PT"/>
        </a:p>
      </dgm:t>
    </dgm:pt>
    <dgm:pt modelId="{8420D9CB-15DA-449D-903E-D1250F91454F}" type="pres">
      <dgm:prSet presAssocID="{D19E0CAB-E357-4FC0-9A30-D07774C940B9}" presName="img" presStyleLbl="fgImgPlace1" presStyleIdx="0" presStyleCnt="3" custScaleX="75329" custScaleY="4877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3D0A57B-C3EA-4FB8-90EA-58A6F09DEEA6}" type="pres">
      <dgm:prSet presAssocID="{D19E0CAB-E357-4FC0-9A30-D07774C940B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EE1AFEE8-A36B-4000-A004-E6E4F0B8C8B8}" type="pres">
      <dgm:prSet presAssocID="{B1E4E8F8-5F14-45ED-B997-413E65678C9D}" presName="spacer" presStyleCnt="0"/>
      <dgm:spPr/>
    </dgm:pt>
    <dgm:pt modelId="{7239753A-E55C-49C3-A0C7-27D37B4261C4}" type="pres">
      <dgm:prSet presAssocID="{B7AE5E4D-0201-4368-B8A5-319190491D3B}" presName="comp" presStyleCnt="0"/>
      <dgm:spPr/>
    </dgm:pt>
    <dgm:pt modelId="{42160E55-9CBF-4D44-981E-446C1B806999}" type="pres">
      <dgm:prSet presAssocID="{B7AE5E4D-0201-4368-B8A5-319190491D3B}" presName="box" presStyleLbl="node1" presStyleIdx="1" presStyleCnt="3" custScaleY="42175"/>
      <dgm:spPr/>
      <dgm:t>
        <a:bodyPr/>
        <a:lstStyle/>
        <a:p>
          <a:endParaRPr lang="pt-PT"/>
        </a:p>
      </dgm:t>
    </dgm:pt>
    <dgm:pt modelId="{C531C8A8-681F-4019-AF96-CE326C1B263E}" type="pres">
      <dgm:prSet presAssocID="{B7AE5E4D-0201-4368-B8A5-319190491D3B}" presName="img" presStyleLbl="fgImgPlace1" presStyleIdx="1" presStyleCnt="3" custScaleX="72329" custScaleY="4214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0BEAB72-6568-4AC7-B973-F1F2BFE048BE}" type="pres">
      <dgm:prSet presAssocID="{B7AE5E4D-0201-4368-B8A5-319190491D3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C76D9F6-CA8F-411C-9057-DFB2D7FDCDB4}" type="pres">
      <dgm:prSet presAssocID="{CA556F84-B9C4-4A0B-86B0-D2FB38A8D8F2}" presName="spacer" presStyleCnt="0"/>
      <dgm:spPr/>
    </dgm:pt>
    <dgm:pt modelId="{D08B57DA-2843-4A25-83D1-B65C43EBD9DA}" type="pres">
      <dgm:prSet presAssocID="{49775481-4113-4286-A6B8-D0E67F7AA2CD}" presName="comp" presStyleCnt="0"/>
      <dgm:spPr/>
    </dgm:pt>
    <dgm:pt modelId="{181B3805-1BC9-4CF8-915E-622213184EF3}" type="pres">
      <dgm:prSet presAssocID="{49775481-4113-4286-A6B8-D0E67F7AA2CD}" presName="box" presStyleLbl="node1" presStyleIdx="2" presStyleCnt="3" custScaleY="42175"/>
      <dgm:spPr/>
      <dgm:t>
        <a:bodyPr/>
        <a:lstStyle/>
        <a:p>
          <a:endParaRPr lang="pt-PT"/>
        </a:p>
      </dgm:t>
    </dgm:pt>
    <dgm:pt modelId="{7B0E8453-CA30-4FDD-A3B5-CB2682623D93}" type="pres">
      <dgm:prSet presAssocID="{49775481-4113-4286-A6B8-D0E67F7AA2CD}" presName="img" presStyleLbl="fgImgPlace1" presStyleIdx="2" presStyleCnt="3" custScaleY="3413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F355106-9965-4084-B17F-FDA69041A0DA}" type="pres">
      <dgm:prSet presAssocID="{49775481-4113-4286-A6B8-D0E67F7AA2C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CC5CB0D4-2497-4E00-A1BC-D09DF75155F5}" type="presOf" srcId="{BCAA31A2-EA7D-4460-A8E1-6C65E1ACCCCD}" destId="{1F4F066C-EC97-4ECF-ACDB-7FACEE8126EE}" srcOrd="0" destOrd="0" presId="urn:microsoft.com/office/officeart/2005/8/layout/vList4#2"/>
    <dgm:cxn modelId="{C0AB28B3-AEA5-4DF8-A461-F7AAEA5B3F4F}" type="presOf" srcId="{08E16DC0-0973-4CC7-B7E8-5403BCC3FE21}" destId="{8F355106-9965-4084-B17F-FDA69041A0DA}" srcOrd="1" destOrd="1" presId="urn:microsoft.com/office/officeart/2005/8/layout/vList4#2"/>
    <dgm:cxn modelId="{28889966-8C7F-453F-B939-74BAAB24BDB4}" type="presOf" srcId="{D19E0CAB-E357-4FC0-9A30-D07774C940B9}" destId="{33D0A57B-C3EA-4FB8-90EA-58A6F09DEEA6}" srcOrd="1" destOrd="0" presId="urn:microsoft.com/office/officeart/2005/8/layout/vList4#2"/>
    <dgm:cxn modelId="{D07986D4-C9A3-4145-91DC-2A6F803CF0BF}" type="presOf" srcId="{08E16DC0-0973-4CC7-B7E8-5403BCC3FE21}" destId="{181B3805-1BC9-4CF8-915E-622213184EF3}" srcOrd="0" destOrd="1" presId="urn:microsoft.com/office/officeart/2005/8/layout/vList4#2"/>
    <dgm:cxn modelId="{3604D5B4-D100-456B-8AED-2FEB04D02BDA}" type="presOf" srcId="{49775481-4113-4286-A6B8-D0E67F7AA2CD}" destId="{8F355106-9965-4084-B17F-FDA69041A0DA}" srcOrd="1" destOrd="0" presId="urn:microsoft.com/office/officeart/2005/8/layout/vList4#2"/>
    <dgm:cxn modelId="{FC4AF543-17BC-482D-A987-998B323D8522}" type="presOf" srcId="{8D91BBAB-2FBC-40FC-97EF-92926F0FC7DF}" destId="{33D0A57B-C3EA-4FB8-90EA-58A6F09DEEA6}" srcOrd="1" destOrd="1" presId="urn:microsoft.com/office/officeart/2005/8/layout/vList4#2"/>
    <dgm:cxn modelId="{A2178990-076A-480F-B0C0-579C47B7D22F}" type="presOf" srcId="{B7AE5E4D-0201-4368-B8A5-319190491D3B}" destId="{42160E55-9CBF-4D44-981E-446C1B806999}" srcOrd="0" destOrd="0" presId="urn:microsoft.com/office/officeart/2005/8/layout/vList4#2"/>
    <dgm:cxn modelId="{13F86376-4F2B-4972-B4AD-306419428584}" srcId="{BCAA31A2-EA7D-4460-A8E1-6C65E1ACCCCD}" destId="{D19E0CAB-E357-4FC0-9A30-D07774C940B9}" srcOrd="0" destOrd="0" parTransId="{63D13FD0-9FF4-4F3F-B98F-DA4B145BE3B6}" sibTransId="{B1E4E8F8-5F14-45ED-B997-413E65678C9D}"/>
    <dgm:cxn modelId="{D6F013C7-7A48-4283-A6AD-AA560167B42C}" srcId="{49775481-4113-4286-A6B8-D0E67F7AA2CD}" destId="{08E16DC0-0973-4CC7-B7E8-5403BCC3FE21}" srcOrd="0" destOrd="0" parTransId="{EE350165-3791-4FBB-AB6E-DB709507A297}" sibTransId="{3AA68D74-D82C-4967-B2FA-B526FCDBAD18}"/>
    <dgm:cxn modelId="{9BFE4783-22A1-4304-A5B4-E98DAD94D8AC}" type="presOf" srcId="{B7AE5E4D-0201-4368-B8A5-319190491D3B}" destId="{10BEAB72-6568-4AC7-B973-F1F2BFE048BE}" srcOrd="1" destOrd="0" presId="urn:microsoft.com/office/officeart/2005/8/layout/vList4#2"/>
    <dgm:cxn modelId="{DAAF903D-FEB9-44BA-B787-2BA2C098D22C}" srcId="{D19E0CAB-E357-4FC0-9A30-D07774C940B9}" destId="{8D91BBAB-2FBC-40FC-97EF-92926F0FC7DF}" srcOrd="0" destOrd="0" parTransId="{DAA65E55-86C3-42AD-A84B-CBBD2969EEFA}" sibTransId="{D758EDC8-1585-4F1D-A2EA-B9BDE0925BDB}"/>
    <dgm:cxn modelId="{B7274108-894C-4E1D-A751-CDAD4B547253}" type="presOf" srcId="{DB19C254-F9A1-4B1B-99E0-06C699A53973}" destId="{42160E55-9CBF-4D44-981E-446C1B806999}" srcOrd="0" destOrd="1" presId="urn:microsoft.com/office/officeart/2005/8/layout/vList4#2"/>
    <dgm:cxn modelId="{43DD02F3-BBE0-44DB-9367-7D964E7FD2A3}" type="presOf" srcId="{8D91BBAB-2FBC-40FC-97EF-92926F0FC7DF}" destId="{A5116981-04E0-47C3-8EAE-0643DEE64E75}" srcOrd="0" destOrd="1" presId="urn:microsoft.com/office/officeart/2005/8/layout/vList4#2"/>
    <dgm:cxn modelId="{010145FC-6406-421D-AA54-B220EBE428F6}" srcId="{BCAA31A2-EA7D-4460-A8E1-6C65E1ACCCCD}" destId="{49775481-4113-4286-A6B8-D0E67F7AA2CD}" srcOrd="2" destOrd="0" parTransId="{284B28FA-24B2-474C-A2A7-4E87D1C2D5AB}" sibTransId="{C591A732-BA47-4F7E-8770-06738944A008}"/>
    <dgm:cxn modelId="{6B392C35-DE42-46A5-B3E1-A9E7CDD77937}" srcId="{B7AE5E4D-0201-4368-B8A5-319190491D3B}" destId="{DB19C254-F9A1-4B1B-99E0-06C699A53973}" srcOrd="0" destOrd="0" parTransId="{61484EEE-3E8D-46B0-B185-DE6B5B855E51}" sibTransId="{0ABC20F8-6654-4522-BAFA-46008E799CA7}"/>
    <dgm:cxn modelId="{D6F44FC9-1498-45FA-920C-3A34B7341E46}" type="presOf" srcId="{49775481-4113-4286-A6B8-D0E67F7AA2CD}" destId="{181B3805-1BC9-4CF8-915E-622213184EF3}" srcOrd="0" destOrd="0" presId="urn:microsoft.com/office/officeart/2005/8/layout/vList4#2"/>
    <dgm:cxn modelId="{EEABD21E-AB49-4AB2-A3E8-6965BB5C868D}" type="presOf" srcId="{D19E0CAB-E357-4FC0-9A30-D07774C940B9}" destId="{A5116981-04E0-47C3-8EAE-0643DEE64E75}" srcOrd="0" destOrd="0" presId="urn:microsoft.com/office/officeart/2005/8/layout/vList4#2"/>
    <dgm:cxn modelId="{FDA68EC0-E6C4-4439-8FC8-7B2214F8711B}" type="presOf" srcId="{DB19C254-F9A1-4B1B-99E0-06C699A53973}" destId="{10BEAB72-6568-4AC7-B973-F1F2BFE048BE}" srcOrd="1" destOrd="1" presId="urn:microsoft.com/office/officeart/2005/8/layout/vList4#2"/>
    <dgm:cxn modelId="{8C97CA47-D2F1-4FD7-9DFE-D41D1AD22B14}" srcId="{BCAA31A2-EA7D-4460-A8E1-6C65E1ACCCCD}" destId="{B7AE5E4D-0201-4368-B8A5-319190491D3B}" srcOrd="1" destOrd="0" parTransId="{8429AF57-1539-4A9B-8487-04164A17F7DD}" sibTransId="{CA556F84-B9C4-4A0B-86B0-D2FB38A8D8F2}"/>
    <dgm:cxn modelId="{3B4BE387-25DA-4F31-8B80-BCBD4F4812A0}" type="presParOf" srcId="{1F4F066C-EC97-4ECF-ACDB-7FACEE8126EE}" destId="{D250D04E-D144-40CF-83A1-0FA853410F4C}" srcOrd="0" destOrd="0" presId="urn:microsoft.com/office/officeart/2005/8/layout/vList4#2"/>
    <dgm:cxn modelId="{22B9A822-3A47-48CF-849B-97C6FC1AD418}" type="presParOf" srcId="{D250D04E-D144-40CF-83A1-0FA853410F4C}" destId="{A5116981-04E0-47C3-8EAE-0643DEE64E75}" srcOrd="0" destOrd="0" presId="urn:microsoft.com/office/officeart/2005/8/layout/vList4#2"/>
    <dgm:cxn modelId="{6E220F07-05DF-4903-9918-8D297964D588}" type="presParOf" srcId="{D250D04E-D144-40CF-83A1-0FA853410F4C}" destId="{8420D9CB-15DA-449D-903E-D1250F91454F}" srcOrd="1" destOrd="0" presId="urn:microsoft.com/office/officeart/2005/8/layout/vList4#2"/>
    <dgm:cxn modelId="{9BAE7081-B902-4B71-ACE9-A92C426DB40D}" type="presParOf" srcId="{D250D04E-D144-40CF-83A1-0FA853410F4C}" destId="{33D0A57B-C3EA-4FB8-90EA-58A6F09DEEA6}" srcOrd="2" destOrd="0" presId="urn:microsoft.com/office/officeart/2005/8/layout/vList4#2"/>
    <dgm:cxn modelId="{E2C73467-E92D-40D3-8FB1-56112DC28414}" type="presParOf" srcId="{1F4F066C-EC97-4ECF-ACDB-7FACEE8126EE}" destId="{EE1AFEE8-A36B-4000-A004-E6E4F0B8C8B8}" srcOrd="1" destOrd="0" presId="urn:microsoft.com/office/officeart/2005/8/layout/vList4#2"/>
    <dgm:cxn modelId="{1EFA0D1C-BF34-49E9-88D3-30CE05505DA7}" type="presParOf" srcId="{1F4F066C-EC97-4ECF-ACDB-7FACEE8126EE}" destId="{7239753A-E55C-49C3-A0C7-27D37B4261C4}" srcOrd="2" destOrd="0" presId="urn:microsoft.com/office/officeart/2005/8/layout/vList4#2"/>
    <dgm:cxn modelId="{620543D5-E6C7-4862-B5AB-96296F2FC106}" type="presParOf" srcId="{7239753A-E55C-49C3-A0C7-27D37B4261C4}" destId="{42160E55-9CBF-4D44-981E-446C1B806999}" srcOrd="0" destOrd="0" presId="urn:microsoft.com/office/officeart/2005/8/layout/vList4#2"/>
    <dgm:cxn modelId="{F3B84CD0-98E2-46A2-BF2B-23A037955D1C}" type="presParOf" srcId="{7239753A-E55C-49C3-A0C7-27D37B4261C4}" destId="{C531C8A8-681F-4019-AF96-CE326C1B263E}" srcOrd="1" destOrd="0" presId="urn:microsoft.com/office/officeart/2005/8/layout/vList4#2"/>
    <dgm:cxn modelId="{7BEF8D91-11A5-4924-BFC2-6EE0C10BF6E1}" type="presParOf" srcId="{7239753A-E55C-49C3-A0C7-27D37B4261C4}" destId="{10BEAB72-6568-4AC7-B973-F1F2BFE048BE}" srcOrd="2" destOrd="0" presId="urn:microsoft.com/office/officeart/2005/8/layout/vList4#2"/>
    <dgm:cxn modelId="{FA584B28-279A-4DBC-986C-6BB790716F52}" type="presParOf" srcId="{1F4F066C-EC97-4ECF-ACDB-7FACEE8126EE}" destId="{2C76D9F6-CA8F-411C-9057-DFB2D7FDCDB4}" srcOrd="3" destOrd="0" presId="urn:microsoft.com/office/officeart/2005/8/layout/vList4#2"/>
    <dgm:cxn modelId="{941BC872-EF95-4149-AFD9-ABF0FA2574C4}" type="presParOf" srcId="{1F4F066C-EC97-4ECF-ACDB-7FACEE8126EE}" destId="{D08B57DA-2843-4A25-83D1-B65C43EBD9DA}" srcOrd="4" destOrd="0" presId="urn:microsoft.com/office/officeart/2005/8/layout/vList4#2"/>
    <dgm:cxn modelId="{B7DCA9B6-CF35-4EE3-AE81-6886C97556A7}" type="presParOf" srcId="{D08B57DA-2843-4A25-83D1-B65C43EBD9DA}" destId="{181B3805-1BC9-4CF8-915E-622213184EF3}" srcOrd="0" destOrd="0" presId="urn:microsoft.com/office/officeart/2005/8/layout/vList4#2"/>
    <dgm:cxn modelId="{1D02B9F7-783F-43E0-9493-10F3911E8B90}" type="presParOf" srcId="{D08B57DA-2843-4A25-83D1-B65C43EBD9DA}" destId="{7B0E8453-CA30-4FDD-A3B5-CB2682623D93}" srcOrd="1" destOrd="0" presId="urn:microsoft.com/office/officeart/2005/8/layout/vList4#2"/>
    <dgm:cxn modelId="{EDC61721-87A6-40E0-B930-3A00C86822C7}" type="presParOf" srcId="{D08B57DA-2843-4A25-83D1-B65C43EBD9DA}" destId="{8F355106-9965-4084-B17F-FDA69041A0DA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AE4BB4-8997-4FFF-A9D2-06DFE9574BC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616C94DE-2BEF-4B6A-8F21-F44E4A2905F4}">
      <dgm:prSet phldrT="[Texto]"/>
      <dgm:spPr>
        <a:solidFill>
          <a:srgbClr val="C00000">
            <a:alpha val="50000"/>
          </a:srgbClr>
        </a:solidFill>
      </dgm:spPr>
      <dgm:t>
        <a:bodyPr/>
        <a:lstStyle/>
        <a:p>
          <a:endParaRPr lang="pt-PT" dirty="0" smtClean="0"/>
        </a:p>
        <a:p>
          <a:r>
            <a:rPr lang="pt-PT" dirty="0" smtClean="0"/>
            <a:t>Interligações</a:t>
          </a:r>
          <a:endParaRPr lang="pt-PT" dirty="0"/>
        </a:p>
      </dgm:t>
    </dgm:pt>
    <dgm:pt modelId="{1B91BCE1-3054-4D41-BC3D-0977B05FF0C4}" type="parTrans" cxnId="{A0DAB39A-7373-4EEA-A304-C7E780A06D15}">
      <dgm:prSet/>
      <dgm:spPr/>
      <dgm:t>
        <a:bodyPr/>
        <a:lstStyle/>
        <a:p>
          <a:endParaRPr lang="pt-PT"/>
        </a:p>
      </dgm:t>
    </dgm:pt>
    <dgm:pt modelId="{B6605843-F6CF-4AFF-8C31-DEFBEA42C5BE}" type="sibTrans" cxnId="{A0DAB39A-7373-4EEA-A304-C7E780A06D15}">
      <dgm:prSet/>
      <dgm:spPr/>
      <dgm:t>
        <a:bodyPr/>
        <a:lstStyle/>
        <a:p>
          <a:endParaRPr lang="pt-PT"/>
        </a:p>
      </dgm:t>
    </dgm:pt>
    <dgm:pt modelId="{E092FB04-5DAE-412F-B3C0-4DD31FE8DBFF}">
      <dgm:prSet phldrT="[Texto]"/>
      <dgm:spPr/>
      <dgm:t>
        <a:bodyPr/>
        <a:lstStyle/>
        <a:p>
          <a:pPr algn="l"/>
          <a:r>
            <a:rPr lang="pt-PT" dirty="0" smtClean="0"/>
            <a:t>Realizadas através de valores, e ideias</a:t>
          </a:r>
          <a:endParaRPr lang="pt-PT" dirty="0"/>
        </a:p>
      </dgm:t>
    </dgm:pt>
    <dgm:pt modelId="{9D625B6F-0678-46C8-9FEC-60939B0FF9E3}" type="parTrans" cxnId="{D87E6856-5871-423C-A135-4CF89F8BEDD2}">
      <dgm:prSet/>
      <dgm:spPr/>
      <dgm:t>
        <a:bodyPr/>
        <a:lstStyle/>
        <a:p>
          <a:endParaRPr lang="pt-PT"/>
        </a:p>
      </dgm:t>
    </dgm:pt>
    <dgm:pt modelId="{47B10871-B986-433E-8A2E-A7FF913DE646}" type="sibTrans" cxnId="{D87E6856-5871-423C-A135-4CF89F8BEDD2}">
      <dgm:prSet/>
      <dgm:spPr/>
      <dgm:t>
        <a:bodyPr/>
        <a:lstStyle/>
        <a:p>
          <a:endParaRPr lang="pt-PT"/>
        </a:p>
      </dgm:t>
    </dgm:pt>
    <dgm:pt modelId="{C8C07B81-F426-4462-A746-5B67F29629C3}">
      <dgm:prSet phldrT="[Texto]"/>
      <dgm:spPr/>
      <dgm:t>
        <a:bodyPr/>
        <a:lstStyle/>
        <a:p>
          <a:pPr algn="ctr"/>
          <a:r>
            <a:rPr lang="pt-PT" dirty="0" smtClean="0"/>
            <a:t>De Nível Geográfico</a:t>
          </a:r>
          <a:endParaRPr lang="pt-PT" dirty="0"/>
        </a:p>
      </dgm:t>
    </dgm:pt>
    <dgm:pt modelId="{E8BAB606-3BDB-412A-94D2-FE0E2EC53351}" type="parTrans" cxnId="{E71A672C-0DC1-463C-AAED-E50089354C2A}">
      <dgm:prSet/>
      <dgm:spPr/>
      <dgm:t>
        <a:bodyPr/>
        <a:lstStyle/>
        <a:p>
          <a:endParaRPr lang="pt-PT"/>
        </a:p>
      </dgm:t>
    </dgm:pt>
    <dgm:pt modelId="{7A580057-EAC3-498E-873C-CCBBD041E921}" type="sibTrans" cxnId="{E71A672C-0DC1-463C-AAED-E50089354C2A}">
      <dgm:prSet/>
      <dgm:spPr/>
      <dgm:t>
        <a:bodyPr/>
        <a:lstStyle/>
        <a:p>
          <a:endParaRPr lang="pt-PT"/>
        </a:p>
      </dgm:t>
    </dgm:pt>
    <dgm:pt modelId="{A89D4C60-50A9-4B03-A90B-0FE5C89C57FE}" type="pres">
      <dgm:prSet presAssocID="{F3AE4BB4-8997-4FFF-A9D2-06DFE9574BC4}" presName="compositeShape" presStyleCnt="0">
        <dgm:presLayoutVars>
          <dgm:chMax val="7"/>
          <dgm:dir/>
          <dgm:resizeHandles val="exact"/>
        </dgm:presLayoutVars>
      </dgm:prSet>
      <dgm:spPr/>
    </dgm:pt>
    <dgm:pt modelId="{C42F821E-8594-4F6C-89D1-2A901DC51651}" type="pres">
      <dgm:prSet presAssocID="{616C94DE-2BEF-4B6A-8F21-F44E4A2905F4}" presName="circ1" presStyleLbl="vennNode1" presStyleIdx="0" presStyleCnt="3" custScaleX="108726" custScaleY="65094" custLinFactNeighborX="-10090" custLinFactNeighborY="27368"/>
      <dgm:spPr/>
      <dgm:t>
        <a:bodyPr/>
        <a:lstStyle/>
        <a:p>
          <a:endParaRPr lang="pt-PT"/>
        </a:p>
      </dgm:t>
    </dgm:pt>
    <dgm:pt modelId="{2AB4BD0B-30DB-4DBE-8EA9-898A1843DC19}" type="pres">
      <dgm:prSet presAssocID="{616C94DE-2BEF-4B6A-8F21-F44E4A2905F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24500A3-6E76-4E91-8ADC-71ADCB2F5517}" type="pres">
      <dgm:prSet presAssocID="{E092FB04-5DAE-412F-B3C0-4DD31FE8DBFF}" presName="circ2" presStyleLbl="vennNode1" presStyleIdx="1" presStyleCnt="3" custScaleX="74365" custScaleY="65094" custLinFactNeighborX="22609" custLinFactNeighborY="-36709"/>
      <dgm:spPr/>
      <dgm:t>
        <a:bodyPr/>
        <a:lstStyle/>
        <a:p>
          <a:endParaRPr lang="pt-PT"/>
        </a:p>
      </dgm:t>
    </dgm:pt>
    <dgm:pt modelId="{D59A5991-CE1D-460E-8532-539B1F15E034}" type="pres">
      <dgm:prSet presAssocID="{E092FB04-5DAE-412F-B3C0-4DD31FE8DBF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4424686-50A7-4D44-AFCF-E2800C913FFC}" type="pres">
      <dgm:prSet presAssocID="{C8C07B81-F426-4462-A746-5B67F29629C3}" presName="circ3" presStyleLbl="vennNode1" presStyleIdx="2" presStyleCnt="3" custScaleX="74334" custScaleY="65094" custLinFactNeighborX="-38316" custLinFactNeighborY="-34042"/>
      <dgm:spPr/>
      <dgm:t>
        <a:bodyPr/>
        <a:lstStyle/>
        <a:p>
          <a:endParaRPr lang="pt-PT"/>
        </a:p>
      </dgm:t>
    </dgm:pt>
    <dgm:pt modelId="{E49D3324-CF86-4EAE-ACC5-AA1C1663DB9E}" type="pres">
      <dgm:prSet presAssocID="{C8C07B81-F426-4462-A746-5B67F29629C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418C3670-FE9C-4414-AD11-9FF877C2C215}" type="presOf" srcId="{C8C07B81-F426-4462-A746-5B67F29629C3}" destId="{94424686-50A7-4D44-AFCF-E2800C913FFC}" srcOrd="0" destOrd="0" presId="urn:microsoft.com/office/officeart/2005/8/layout/venn1"/>
    <dgm:cxn modelId="{A0DAB39A-7373-4EEA-A304-C7E780A06D15}" srcId="{F3AE4BB4-8997-4FFF-A9D2-06DFE9574BC4}" destId="{616C94DE-2BEF-4B6A-8F21-F44E4A2905F4}" srcOrd="0" destOrd="0" parTransId="{1B91BCE1-3054-4D41-BC3D-0977B05FF0C4}" sibTransId="{B6605843-F6CF-4AFF-8C31-DEFBEA42C5BE}"/>
    <dgm:cxn modelId="{D87E6856-5871-423C-A135-4CF89F8BEDD2}" srcId="{F3AE4BB4-8997-4FFF-A9D2-06DFE9574BC4}" destId="{E092FB04-5DAE-412F-B3C0-4DD31FE8DBFF}" srcOrd="1" destOrd="0" parTransId="{9D625B6F-0678-46C8-9FEC-60939B0FF9E3}" sibTransId="{47B10871-B986-433E-8A2E-A7FF913DE646}"/>
    <dgm:cxn modelId="{65D4DEF9-C0EB-4E14-80FB-AC10CBE6AAEB}" type="presOf" srcId="{E092FB04-5DAE-412F-B3C0-4DD31FE8DBFF}" destId="{924500A3-6E76-4E91-8ADC-71ADCB2F5517}" srcOrd="0" destOrd="0" presId="urn:microsoft.com/office/officeart/2005/8/layout/venn1"/>
    <dgm:cxn modelId="{A6BF9E76-F1F6-4FDA-8DAC-50CD4721A05E}" type="presOf" srcId="{F3AE4BB4-8997-4FFF-A9D2-06DFE9574BC4}" destId="{A89D4C60-50A9-4B03-A90B-0FE5C89C57FE}" srcOrd="0" destOrd="0" presId="urn:microsoft.com/office/officeart/2005/8/layout/venn1"/>
    <dgm:cxn modelId="{E71A672C-0DC1-463C-AAED-E50089354C2A}" srcId="{F3AE4BB4-8997-4FFF-A9D2-06DFE9574BC4}" destId="{C8C07B81-F426-4462-A746-5B67F29629C3}" srcOrd="2" destOrd="0" parTransId="{E8BAB606-3BDB-412A-94D2-FE0E2EC53351}" sibTransId="{7A580057-EAC3-498E-873C-CCBBD041E921}"/>
    <dgm:cxn modelId="{796CBCB9-ED3C-4118-91EE-DC26EB24A161}" type="presOf" srcId="{616C94DE-2BEF-4B6A-8F21-F44E4A2905F4}" destId="{C42F821E-8594-4F6C-89D1-2A901DC51651}" srcOrd="0" destOrd="0" presId="urn:microsoft.com/office/officeart/2005/8/layout/venn1"/>
    <dgm:cxn modelId="{56DE1985-3176-4E6D-9854-94E6209A0819}" type="presOf" srcId="{616C94DE-2BEF-4B6A-8F21-F44E4A2905F4}" destId="{2AB4BD0B-30DB-4DBE-8EA9-898A1843DC19}" srcOrd="1" destOrd="0" presId="urn:microsoft.com/office/officeart/2005/8/layout/venn1"/>
    <dgm:cxn modelId="{FC466ED8-8A93-40DB-A6AA-EB1C4456D9D7}" type="presOf" srcId="{E092FB04-5DAE-412F-B3C0-4DD31FE8DBFF}" destId="{D59A5991-CE1D-460E-8532-539B1F15E034}" srcOrd="1" destOrd="0" presId="urn:microsoft.com/office/officeart/2005/8/layout/venn1"/>
    <dgm:cxn modelId="{32864797-3A7F-42AF-972C-6442DA02ACEA}" type="presOf" srcId="{C8C07B81-F426-4462-A746-5B67F29629C3}" destId="{E49D3324-CF86-4EAE-ACC5-AA1C1663DB9E}" srcOrd="1" destOrd="0" presId="urn:microsoft.com/office/officeart/2005/8/layout/venn1"/>
    <dgm:cxn modelId="{CF5A1773-213F-475B-8CB3-FF33798C88B4}" type="presParOf" srcId="{A89D4C60-50A9-4B03-A90B-0FE5C89C57FE}" destId="{C42F821E-8594-4F6C-89D1-2A901DC51651}" srcOrd="0" destOrd="0" presId="urn:microsoft.com/office/officeart/2005/8/layout/venn1"/>
    <dgm:cxn modelId="{78820C85-B9FB-4D0C-9CBD-284E042DC851}" type="presParOf" srcId="{A89D4C60-50A9-4B03-A90B-0FE5C89C57FE}" destId="{2AB4BD0B-30DB-4DBE-8EA9-898A1843DC19}" srcOrd="1" destOrd="0" presId="urn:microsoft.com/office/officeart/2005/8/layout/venn1"/>
    <dgm:cxn modelId="{9B128881-1430-4EAC-AC48-B5297CF5D220}" type="presParOf" srcId="{A89D4C60-50A9-4B03-A90B-0FE5C89C57FE}" destId="{924500A3-6E76-4E91-8ADC-71ADCB2F5517}" srcOrd="2" destOrd="0" presId="urn:microsoft.com/office/officeart/2005/8/layout/venn1"/>
    <dgm:cxn modelId="{9080E6AC-9E9E-470E-9776-4C089255F559}" type="presParOf" srcId="{A89D4C60-50A9-4B03-A90B-0FE5C89C57FE}" destId="{D59A5991-CE1D-460E-8532-539B1F15E034}" srcOrd="3" destOrd="0" presId="urn:microsoft.com/office/officeart/2005/8/layout/venn1"/>
    <dgm:cxn modelId="{1A5C70D0-05A2-439E-92B7-D821A9F42543}" type="presParOf" srcId="{A89D4C60-50A9-4B03-A90B-0FE5C89C57FE}" destId="{94424686-50A7-4D44-AFCF-E2800C913FFC}" srcOrd="4" destOrd="0" presId="urn:microsoft.com/office/officeart/2005/8/layout/venn1"/>
    <dgm:cxn modelId="{954A76BD-3C57-4D48-A747-AD9C3011D182}" type="presParOf" srcId="{A89D4C60-50A9-4B03-A90B-0FE5C89C57FE}" destId="{E49D3324-CF86-4EAE-ACC5-AA1C1663DB9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AD444A-1C35-441B-B6A9-2EDEE45C709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AD0B58-FE34-409C-8460-32C2BC8C6BF1}">
      <dgm:prSet phldrT="[Texto]"/>
      <dgm:spPr/>
      <dgm:t>
        <a:bodyPr/>
        <a:lstStyle/>
        <a:p>
          <a:r>
            <a:rPr lang="pt-PT" dirty="0" smtClean="0"/>
            <a:t>As redes sociais podem ser</a:t>
          </a:r>
          <a:endParaRPr lang="en-US" dirty="0"/>
        </a:p>
      </dgm:t>
    </dgm:pt>
    <dgm:pt modelId="{023EBBF6-9775-4632-8116-5B90B179B16D}" type="parTrans" cxnId="{49C57FF5-96F2-4C59-AEFB-E001AAF52D3B}">
      <dgm:prSet/>
      <dgm:spPr/>
      <dgm:t>
        <a:bodyPr/>
        <a:lstStyle/>
        <a:p>
          <a:endParaRPr lang="en-US"/>
        </a:p>
      </dgm:t>
    </dgm:pt>
    <dgm:pt modelId="{D3DF0C31-ACBA-40AF-8B4F-BCF8D837AF05}" type="sibTrans" cxnId="{49C57FF5-96F2-4C59-AEFB-E001AAF52D3B}">
      <dgm:prSet/>
      <dgm:spPr/>
      <dgm:t>
        <a:bodyPr/>
        <a:lstStyle/>
        <a:p>
          <a:endParaRPr lang="en-US"/>
        </a:p>
      </dgm:t>
    </dgm:pt>
    <dgm:pt modelId="{6BC8D1FC-5704-4F13-8F2D-A5575F04D780}">
      <dgm:prSet phldrT="[Texto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0" smtClean="0"/>
            <a:t>Mais ou menos alargadas</a:t>
          </a:r>
          <a:endParaRPr lang="en-US" dirty="0"/>
        </a:p>
      </dgm:t>
    </dgm:pt>
    <dgm:pt modelId="{54FA089E-D90C-413B-83B1-55A6334134B1}" type="parTrans" cxnId="{D34F5D00-C81F-4461-BDEE-066DDB8EF550}">
      <dgm:prSet/>
      <dgm:spPr/>
      <dgm:t>
        <a:bodyPr/>
        <a:lstStyle/>
        <a:p>
          <a:endParaRPr lang="en-US"/>
        </a:p>
      </dgm:t>
    </dgm:pt>
    <dgm:pt modelId="{7BC46748-57D6-455A-AEE8-BBC9E9FCF1CD}" type="sibTrans" cxnId="{D34F5D00-C81F-4461-BDEE-066DDB8EF550}">
      <dgm:prSet/>
      <dgm:spPr/>
      <dgm:t>
        <a:bodyPr/>
        <a:lstStyle/>
        <a:p>
          <a:endParaRPr lang="en-US"/>
        </a:p>
      </dgm:t>
    </dgm:pt>
    <dgm:pt modelId="{26438EC7-5B1F-4E6F-BC80-C80A4477B457}">
      <dgm:prSet phldrT="[Texto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0" smtClean="0"/>
            <a:t>Mais ou menos coesas</a:t>
          </a:r>
          <a:endParaRPr lang="en-US" dirty="0"/>
        </a:p>
      </dgm:t>
    </dgm:pt>
    <dgm:pt modelId="{C08B676C-AE38-4F54-8465-3C18A8C9AB64}" type="parTrans" cxnId="{93206626-7897-420B-A37C-D866BC5B50A3}">
      <dgm:prSet/>
      <dgm:spPr/>
      <dgm:t>
        <a:bodyPr/>
        <a:lstStyle/>
        <a:p>
          <a:endParaRPr lang="en-US"/>
        </a:p>
      </dgm:t>
    </dgm:pt>
    <dgm:pt modelId="{F920807A-ECA4-4FCB-9677-9528AF2B7AB1}" type="sibTrans" cxnId="{93206626-7897-420B-A37C-D866BC5B50A3}">
      <dgm:prSet/>
      <dgm:spPr/>
      <dgm:t>
        <a:bodyPr/>
        <a:lstStyle/>
        <a:p>
          <a:endParaRPr lang="en-US"/>
        </a:p>
      </dgm:t>
    </dgm:pt>
    <dgm:pt modelId="{28E934B2-7AD7-4C88-A0B7-C154E17858F4}">
      <dgm:prSet phldrT="[Texto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0" smtClean="0"/>
            <a:t>Mais ou menos capazes de providenciar apoio</a:t>
          </a:r>
          <a:endParaRPr lang="en-US" dirty="0"/>
        </a:p>
      </dgm:t>
    </dgm:pt>
    <dgm:pt modelId="{FBFF9EA8-CB22-4938-8B6C-BFE3733AB4CF}" type="parTrans" cxnId="{55CABA6D-DB57-43B7-9076-6ED2D001990D}">
      <dgm:prSet/>
      <dgm:spPr/>
      <dgm:t>
        <a:bodyPr/>
        <a:lstStyle/>
        <a:p>
          <a:endParaRPr lang="en-US"/>
        </a:p>
      </dgm:t>
    </dgm:pt>
    <dgm:pt modelId="{379C4A44-0BAB-4E9D-AF87-AB21A0549B88}" type="sibTrans" cxnId="{55CABA6D-DB57-43B7-9076-6ED2D001990D}">
      <dgm:prSet/>
      <dgm:spPr/>
      <dgm:t>
        <a:bodyPr/>
        <a:lstStyle/>
        <a:p>
          <a:endParaRPr lang="en-US"/>
        </a:p>
      </dgm:t>
    </dgm:pt>
    <dgm:pt modelId="{C9D38C3C-5C34-4C94-A867-CCA0C8C80106}">
      <dgm:prSet phldrT="[Texto]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0" smtClean="0"/>
            <a:t>Mais ou menos necessitadas de suporte</a:t>
          </a:r>
          <a:endParaRPr lang="en-US" dirty="0"/>
        </a:p>
      </dgm:t>
    </dgm:pt>
    <dgm:pt modelId="{18806C84-AEDF-48BB-BFE1-8F766A73D1CB}" type="parTrans" cxnId="{43E4A217-F168-4D28-9BD7-71FB6AF27B9E}">
      <dgm:prSet/>
      <dgm:spPr/>
      <dgm:t>
        <a:bodyPr/>
        <a:lstStyle/>
        <a:p>
          <a:endParaRPr lang="en-US"/>
        </a:p>
      </dgm:t>
    </dgm:pt>
    <dgm:pt modelId="{2675B235-4B97-4082-B349-D8558B0ED3D5}" type="sibTrans" cxnId="{43E4A217-F168-4D28-9BD7-71FB6AF27B9E}">
      <dgm:prSet/>
      <dgm:spPr/>
      <dgm:t>
        <a:bodyPr/>
        <a:lstStyle/>
        <a:p>
          <a:endParaRPr lang="en-US"/>
        </a:p>
      </dgm:t>
    </dgm:pt>
    <dgm:pt modelId="{81FEBB53-E4B2-41D3-8AF4-6938AD8E3A91}" type="pres">
      <dgm:prSet presAssocID="{7EAD444A-1C35-441B-B6A9-2EDEE45C709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B9539AF2-D10B-4483-8767-20F448AB8479}" type="pres">
      <dgm:prSet presAssocID="{BEAD0B58-FE34-409C-8460-32C2BC8C6BF1}" presName="centerShape" presStyleLbl="node0" presStyleIdx="0" presStyleCnt="1" custScaleX="139648" custScaleY="113594" custLinFactNeighborX="1065" custLinFactNeighborY="572"/>
      <dgm:spPr/>
      <dgm:t>
        <a:bodyPr/>
        <a:lstStyle/>
        <a:p>
          <a:endParaRPr lang="en-US"/>
        </a:p>
      </dgm:t>
    </dgm:pt>
    <dgm:pt modelId="{445D9681-C100-48E9-ACB6-6FEF9603C6DF}" type="pres">
      <dgm:prSet presAssocID="{54FA089E-D90C-413B-83B1-55A6334134B1}" presName="parTrans" presStyleLbl="bgSibTrans2D1" presStyleIdx="0" presStyleCnt="4" custAng="10911865" custScaleX="44561" custScaleY="69421" custLinFactNeighborX="36975" custLinFactNeighborY="-224"/>
      <dgm:spPr/>
      <dgm:t>
        <a:bodyPr/>
        <a:lstStyle/>
        <a:p>
          <a:endParaRPr lang="pt-PT"/>
        </a:p>
      </dgm:t>
    </dgm:pt>
    <dgm:pt modelId="{1FBE84F4-AEC3-4AF4-BBD7-C458C91D1B33}" type="pres">
      <dgm:prSet presAssocID="{6BC8D1FC-5704-4F13-8F2D-A5575F04D78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2D849FE-A340-455C-A2F3-E95436376A0F}" type="pres">
      <dgm:prSet presAssocID="{C08B676C-AE38-4F54-8465-3C18A8C9AB64}" presName="parTrans" presStyleLbl="bgSibTrans2D1" presStyleIdx="1" presStyleCnt="4" custAng="10912447" custScaleX="50304" custScaleY="54522" custLinFactNeighborX="7639" custLinFactNeighborY="79562"/>
      <dgm:spPr/>
      <dgm:t>
        <a:bodyPr/>
        <a:lstStyle/>
        <a:p>
          <a:endParaRPr lang="pt-PT"/>
        </a:p>
      </dgm:t>
    </dgm:pt>
    <dgm:pt modelId="{61C4CB3A-4A49-4952-AD5F-FA0E80BBDF7D}" type="pres">
      <dgm:prSet presAssocID="{26438EC7-5B1F-4E6F-BC80-C80A4477B45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5F2659-569F-44AD-B7FA-BFE6406D7B21}" type="pres">
      <dgm:prSet presAssocID="{FBFF9EA8-CB22-4938-8B6C-BFE3733AB4CF}" presName="parTrans" presStyleLbl="bgSibTrans2D1" presStyleIdx="2" presStyleCnt="4" custAng="10832197" custScaleX="53812" custScaleY="63877" custLinFactNeighborX="-1391" custLinFactNeighborY="85216"/>
      <dgm:spPr/>
      <dgm:t>
        <a:bodyPr/>
        <a:lstStyle/>
        <a:p>
          <a:endParaRPr lang="pt-PT"/>
        </a:p>
      </dgm:t>
    </dgm:pt>
    <dgm:pt modelId="{E735A9E9-458D-4127-BD96-58748B3D5CC8}" type="pres">
      <dgm:prSet presAssocID="{28E934B2-7AD7-4C88-A0B7-C154E17858F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CCE66-DA69-4AF6-B891-147774D47C2C}" type="pres">
      <dgm:prSet presAssocID="{18806C84-AEDF-48BB-BFE1-8F766A73D1CB}" presName="parTrans" presStyleLbl="bgSibTrans2D1" presStyleIdx="3" presStyleCnt="4" custAng="10644409" custScaleX="30815" custScaleY="40994" custLinFactNeighborX="-39439" custLinFactNeighborY="19499"/>
      <dgm:spPr/>
      <dgm:t>
        <a:bodyPr/>
        <a:lstStyle/>
        <a:p>
          <a:endParaRPr lang="pt-PT"/>
        </a:p>
      </dgm:t>
    </dgm:pt>
    <dgm:pt modelId="{7A82DD5B-88F1-4765-B878-4B79B1181552}" type="pres">
      <dgm:prSet presAssocID="{C9D38C3C-5C34-4C94-A867-CCA0C8C8010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71027848-EFCF-42B1-9BAC-51FF13EAFBC3}" type="presOf" srcId="{28E934B2-7AD7-4C88-A0B7-C154E17858F4}" destId="{E735A9E9-458D-4127-BD96-58748B3D5CC8}" srcOrd="0" destOrd="0" presId="urn:microsoft.com/office/officeart/2005/8/layout/radial4"/>
    <dgm:cxn modelId="{865DCEE7-7E76-485B-A894-1E826C5F2B5A}" type="presOf" srcId="{18806C84-AEDF-48BB-BFE1-8F766A73D1CB}" destId="{B6ECCE66-DA69-4AF6-B891-147774D47C2C}" srcOrd="0" destOrd="0" presId="urn:microsoft.com/office/officeart/2005/8/layout/radial4"/>
    <dgm:cxn modelId="{93206626-7897-420B-A37C-D866BC5B50A3}" srcId="{BEAD0B58-FE34-409C-8460-32C2BC8C6BF1}" destId="{26438EC7-5B1F-4E6F-BC80-C80A4477B457}" srcOrd="1" destOrd="0" parTransId="{C08B676C-AE38-4F54-8465-3C18A8C9AB64}" sibTransId="{F920807A-ECA4-4FCB-9677-9528AF2B7AB1}"/>
    <dgm:cxn modelId="{717409A4-8CAD-40F7-965C-1C13BF72C210}" type="presOf" srcId="{FBFF9EA8-CB22-4938-8B6C-BFE3733AB4CF}" destId="{955F2659-569F-44AD-B7FA-BFE6406D7B21}" srcOrd="0" destOrd="0" presId="urn:microsoft.com/office/officeart/2005/8/layout/radial4"/>
    <dgm:cxn modelId="{DD1127CF-78C4-4251-8DBD-D484E1DD2DD4}" type="presOf" srcId="{7EAD444A-1C35-441B-B6A9-2EDEE45C7098}" destId="{81FEBB53-E4B2-41D3-8AF4-6938AD8E3A91}" srcOrd="0" destOrd="0" presId="urn:microsoft.com/office/officeart/2005/8/layout/radial4"/>
    <dgm:cxn modelId="{43E4A217-F168-4D28-9BD7-71FB6AF27B9E}" srcId="{BEAD0B58-FE34-409C-8460-32C2BC8C6BF1}" destId="{C9D38C3C-5C34-4C94-A867-CCA0C8C80106}" srcOrd="3" destOrd="0" parTransId="{18806C84-AEDF-48BB-BFE1-8F766A73D1CB}" sibTransId="{2675B235-4B97-4082-B349-D8558B0ED3D5}"/>
    <dgm:cxn modelId="{848BE766-AD0F-4E50-8D79-B2B37019457A}" type="presOf" srcId="{54FA089E-D90C-413B-83B1-55A6334134B1}" destId="{445D9681-C100-48E9-ACB6-6FEF9603C6DF}" srcOrd="0" destOrd="0" presId="urn:microsoft.com/office/officeart/2005/8/layout/radial4"/>
    <dgm:cxn modelId="{34C9EF1B-39F7-4424-940A-5FCD5A440A1A}" type="presOf" srcId="{6BC8D1FC-5704-4F13-8F2D-A5575F04D780}" destId="{1FBE84F4-AEC3-4AF4-BBD7-C458C91D1B33}" srcOrd="0" destOrd="0" presId="urn:microsoft.com/office/officeart/2005/8/layout/radial4"/>
    <dgm:cxn modelId="{D34F5D00-C81F-4461-BDEE-066DDB8EF550}" srcId="{BEAD0B58-FE34-409C-8460-32C2BC8C6BF1}" destId="{6BC8D1FC-5704-4F13-8F2D-A5575F04D780}" srcOrd="0" destOrd="0" parTransId="{54FA089E-D90C-413B-83B1-55A6334134B1}" sibTransId="{7BC46748-57D6-455A-AEE8-BBC9E9FCF1CD}"/>
    <dgm:cxn modelId="{7E9F85B2-55A9-4214-A8D0-630348567294}" type="presOf" srcId="{26438EC7-5B1F-4E6F-BC80-C80A4477B457}" destId="{61C4CB3A-4A49-4952-AD5F-FA0E80BBDF7D}" srcOrd="0" destOrd="0" presId="urn:microsoft.com/office/officeart/2005/8/layout/radial4"/>
    <dgm:cxn modelId="{E9A1C2F1-6EFE-4359-B1A7-1C7B96FEA5D2}" type="presOf" srcId="{BEAD0B58-FE34-409C-8460-32C2BC8C6BF1}" destId="{B9539AF2-D10B-4483-8767-20F448AB8479}" srcOrd="0" destOrd="0" presId="urn:microsoft.com/office/officeart/2005/8/layout/radial4"/>
    <dgm:cxn modelId="{B58B28B4-16A1-44AF-91D7-47C87B6E944D}" type="presOf" srcId="{C9D38C3C-5C34-4C94-A867-CCA0C8C80106}" destId="{7A82DD5B-88F1-4765-B878-4B79B1181552}" srcOrd="0" destOrd="0" presId="urn:microsoft.com/office/officeart/2005/8/layout/radial4"/>
    <dgm:cxn modelId="{55CABA6D-DB57-43B7-9076-6ED2D001990D}" srcId="{BEAD0B58-FE34-409C-8460-32C2BC8C6BF1}" destId="{28E934B2-7AD7-4C88-A0B7-C154E17858F4}" srcOrd="2" destOrd="0" parTransId="{FBFF9EA8-CB22-4938-8B6C-BFE3733AB4CF}" sibTransId="{379C4A44-0BAB-4E9D-AF87-AB21A0549B88}"/>
    <dgm:cxn modelId="{49C57FF5-96F2-4C59-AEFB-E001AAF52D3B}" srcId="{7EAD444A-1C35-441B-B6A9-2EDEE45C7098}" destId="{BEAD0B58-FE34-409C-8460-32C2BC8C6BF1}" srcOrd="0" destOrd="0" parTransId="{023EBBF6-9775-4632-8116-5B90B179B16D}" sibTransId="{D3DF0C31-ACBA-40AF-8B4F-BCF8D837AF05}"/>
    <dgm:cxn modelId="{3DAA3D6B-0F1A-4AFF-AA67-E423BB4A950B}" type="presOf" srcId="{C08B676C-AE38-4F54-8465-3C18A8C9AB64}" destId="{22D849FE-A340-455C-A2F3-E95436376A0F}" srcOrd="0" destOrd="0" presId="urn:microsoft.com/office/officeart/2005/8/layout/radial4"/>
    <dgm:cxn modelId="{396EC389-4AC9-4A13-BE79-ABDAC48F73C1}" type="presParOf" srcId="{81FEBB53-E4B2-41D3-8AF4-6938AD8E3A91}" destId="{B9539AF2-D10B-4483-8767-20F448AB8479}" srcOrd="0" destOrd="0" presId="urn:microsoft.com/office/officeart/2005/8/layout/radial4"/>
    <dgm:cxn modelId="{C7E9ED74-6C0F-43A2-9914-283E2DBACF04}" type="presParOf" srcId="{81FEBB53-E4B2-41D3-8AF4-6938AD8E3A91}" destId="{445D9681-C100-48E9-ACB6-6FEF9603C6DF}" srcOrd="1" destOrd="0" presId="urn:microsoft.com/office/officeart/2005/8/layout/radial4"/>
    <dgm:cxn modelId="{9A928EE1-7E3B-47B3-8338-D2CF98232273}" type="presParOf" srcId="{81FEBB53-E4B2-41D3-8AF4-6938AD8E3A91}" destId="{1FBE84F4-AEC3-4AF4-BBD7-C458C91D1B33}" srcOrd="2" destOrd="0" presId="urn:microsoft.com/office/officeart/2005/8/layout/radial4"/>
    <dgm:cxn modelId="{3B2AEF06-1460-489B-9975-97D2285323EE}" type="presParOf" srcId="{81FEBB53-E4B2-41D3-8AF4-6938AD8E3A91}" destId="{22D849FE-A340-455C-A2F3-E95436376A0F}" srcOrd="3" destOrd="0" presId="urn:microsoft.com/office/officeart/2005/8/layout/radial4"/>
    <dgm:cxn modelId="{2E9939CB-9271-4515-94D0-ECF3C29A497F}" type="presParOf" srcId="{81FEBB53-E4B2-41D3-8AF4-6938AD8E3A91}" destId="{61C4CB3A-4A49-4952-AD5F-FA0E80BBDF7D}" srcOrd="4" destOrd="0" presId="urn:microsoft.com/office/officeart/2005/8/layout/radial4"/>
    <dgm:cxn modelId="{32CF4BFC-AE96-405F-AE3D-C26F770D9718}" type="presParOf" srcId="{81FEBB53-E4B2-41D3-8AF4-6938AD8E3A91}" destId="{955F2659-569F-44AD-B7FA-BFE6406D7B21}" srcOrd="5" destOrd="0" presId="urn:microsoft.com/office/officeart/2005/8/layout/radial4"/>
    <dgm:cxn modelId="{92E01903-CE81-4583-BD9A-A0AB5391153E}" type="presParOf" srcId="{81FEBB53-E4B2-41D3-8AF4-6938AD8E3A91}" destId="{E735A9E9-458D-4127-BD96-58748B3D5CC8}" srcOrd="6" destOrd="0" presId="urn:microsoft.com/office/officeart/2005/8/layout/radial4"/>
    <dgm:cxn modelId="{7BD40722-8F47-4081-9556-4AB2DCAF4F96}" type="presParOf" srcId="{81FEBB53-E4B2-41D3-8AF4-6938AD8E3A91}" destId="{B6ECCE66-DA69-4AF6-B891-147774D47C2C}" srcOrd="7" destOrd="0" presId="urn:microsoft.com/office/officeart/2005/8/layout/radial4"/>
    <dgm:cxn modelId="{65BFCFF0-588E-4A28-8F9E-7CA8D25F045C}" type="presParOf" srcId="{81FEBB53-E4B2-41D3-8AF4-6938AD8E3A91}" destId="{7A82DD5B-88F1-4765-B878-4B79B1181552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FFDEAE-876A-4D39-B393-88405254A62F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DAB101-72FC-4D70-96E5-17D936B53BDB}">
      <dgm:prSet phldrT="[Texto]"/>
      <dgm:spPr/>
      <dgm:t>
        <a:bodyPr/>
        <a:lstStyle/>
        <a:p>
          <a:r>
            <a:rPr lang="pt-PT" dirty="0" smtClean="0"/>
            <a:t>Impacto positivo</a:t>
          </a:r>
          <a:endParaRPr lang="en-US" dirty="0"/>
        </a:p>
      </dgm:t>
    </dgm:pt>
    <dgm:pt modelId="{9B333709-AE6D-4DA8-9240-5A72A96CFF1B}" type="parTrans" cxnId="{8A97CF61-F62A-4229-9C10-BEABD930A047}">
      <dgm:prSet/>
      <dgm:spPr/>
      <dgm:t>
        <a:bodyPr/>
        <a:lstStyle/>
        <a:p>
          <a:endParaRPr lang="en-US"/>
        </a:p>
      </dgm:t>
    </dgm:pt>
    <dgm:pt modelId="{AFAA0213-CCF7-4B81-B00A-F75E7EA93CC4}" type="sibTrans" cxnId="{8A97CF61-F62A-4229-9C10-BEABD930A047}">
      <dgm:prSet/>
      <dgm:spPr/>
      <dgm:t>
        <a:bodyPr/>
        <a:lstStyle/>
        <a:p>
          <a:endParaRPr lang="en-US"/>
        </a:p>
      </dgm:t>
    </dgm:pt>
    <dgm:pt modelId="{28C26099-88AC-46CB-8D8B-FBC35EE265E9}">
      <dgm:prSet phldrT="[Texto]"/>
      <dgm:spPr/>
      <dgm:t>
        <a:bodyPr/>
        <a:lstStyle/>
        <a:p>
          <a:r>
            <a:rPr lang="pt-PT" dirty="0" smtClean="0"/>
            <a:t>Impacto negativo</a:t>
          </a:r>
          <a:endParaRPr lang="en-US" dirty="0"/>
        </a:p>
      </dgm:t>
    </dgm:pt>
    <dgm:pt modelId="{AADAC544-E4D6-422F-AF9A-6E92AFA6A1DB}" type="parTrans" cxnId="{E282D73F-C35B-460A-9B01-FC5A6DF88620}">
      <dgm:prSet/>
      <dgm:spPr/>
      <dgm:t>
        <a:bodyPr/>
        <a:lstStyle/>
        <a:p>
          <a:endParaRPr lang="en-US"/>
        </a:p>
      </dgm:t>
    </dgm:pt>
    <dgm:pt modelId="{9411229F-9AC9-4B9E-860C-C69AFAA2E0CB}" type="sibTrans" cxnId="{E282D73F-C35B-460A-9B01-FC5A6DF88620}">
      <dgm:prSet/>
      <dgm:spPr/>
      <dgm:t>
        <a:bodyPr/>
        <a:lstStyle/>
        <a:p>
          <a:endParaRPr lang="en-US"/>
        </a:p>
      </dgm:t>
    </dgm:pt>
    <dgm:pt modelId="{08E8D3D6-BA12-4464-BBCC-C515E6151E5E}" type="pres">
      <dgm:prSet presAssocID="{0BFFDEAE-876A-4D39-B393-88405254A62F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4708F74E-9D7D-4612-B756-763417B1F73C}" type="pres">
      <dgm:prSet presAssocID="{0BFFDEAE-876A-4D39-B393-88405254A62F}" presName="ribbon" presStyleLbl="node1" presStyleIdx="0" presStyleCnt="1" custLinFactNeighborX="-22517" custLinFactNeighborY="2752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/>
        </a:p>
      </dgm:t>
    </dgm:pt>
    <dgm:pt modelId="{BC11856A-6B4B-4047-B3C3-68B98B55F3A5}" type="pres">
      <dgm:prSet presAssocID="{0BFFDEAE-876A-4D39-B393-88405254A62F}" presName="leftArrowText" presStyleLbl="node1" presStyleIdx="0" presStyleCnt="1" custLinFactNeighborX="-1185" custLinFactNeighborY="134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F6AA9-A183-4F37-9B93-92FA77282AAB}" type="pres">
      <dgm:prSet presAssocID="{0BFFDEAE-876A-4D39-B393-88405254A62F}" presName="rightArrowText" presStyleLbl="node1" presStyleIdx="0" presStyleCnt="1" custLinFactNeighborX="0" custLinFactNeighborY="1704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141CC9-4C2D-44F4-8F10-996EFAFA97BF}" type="presOf" srcId="{28C26099-88AC-46CB-8D8B-FBC35EE265E9}" destId="{2A7F6AA9-A183-4F37-9B93-92FA77282AAB}" srcOrd="0" destOrd="0" presId="urn:microsoft.com/office/officeart/2005/8/layout/arrow6"/>
    <dgm:cxn modelId="{8A97CF61-F62A-4229-9C10-BEABD930A047}" srcId="{0BFFDEAE-876A-4D39-B393-88405254A62F}" destId="{28DAB101-72FC-4D70-96E5-17D936B53BDB}" srcOrd="0" destOrd="0" parTransId="{9B333709-AE6D-4DA8-9240-5A72A96CFF1B}" sibTransId="{AFAA0213-CCF7-4B81-B00A-F75E7EA93CC4}"/>
    <dgm:cxn modelId="{D842B3F6-2FFB-4C5B-8F66-811896B641F9}" type="presOf" srcId="{28DAB101-72FC-4D70-96E5-17D936B53BDB}" destId="{BC11856A-6B4B-4047-B3C3-68B98B55F3A5}" srcOrd="0" destOrd="0" presId="urn:microsoft.com/office/officeart/2005/8/layout/arrow6"/>
    <dgm:cxn modelId="{5F22FD55-9BD0-417A-B19B-E539AC8306D0}" type="presOf" srcId="{0BFFDEAE-876A-4D39-B393-88405254A62F}" destId="{08E8D3D6-BA12-4464-BBCC-C515E6151E5E}" srcOrd="0" destOrd="0" presId="urn:microsoft.com/office/officeart/2005/8/layout/arrow6"/>
    <dgm:cxn modelId="{E282D73F-C35B-460A-9B01-FC5A6DF88620}" srcId="{0BFFDEAE-876A-4D39-B393-88405254A62F}" destId="{28C26099-88AC-46CB-8D8B-FBC35EE265E9}" srcOrd="1" destOrd="0" parTransId="{AADAC544-E4D6-422F-AF9A-6E92AFA6A1DB}" sibTransId="{9411229F-9AC9-4B9E-860C-C69AFAA2E0CB}"/>
    <dgm:cxn modelId="{4F342FCD-3D86-4DF7-A1B4-C9DEA2B557B8}" type="presParOf" srcId="{08E8D3D6-BA12-4464-BBCC-C515E6151E5E}" destId="{4708F74E-9D7D-4612-B756-763417B1F73C}" srcOrd="0" destOrd="0" presId="urn:microsoft.com/office/officeart/2005/8/layout/arrow6"/>
    <dgm:cxn modelId="{0F844F0F-8B51-4465-AF56-565F46B682DC}" type="presParOf" srcId="{08E8D3D6-BA12-4464-BBCC-C515E6151E5E}" destId="{BC11856A-6B4B-4047-B3C3-68B98B55F3A5}" srcOrd="1" destOrd="0" presId="urn:microsoft.com/office/officeart/2005/8/layout/arrow6"/>
    <dgm:cxn modelId="{84A83EDE-A97F-4301-9135-0ADE50D8781D}" type="presParOf" srcId="{08E8D3D6-BA12-4464-BBCC-C515E6151E5E}" destId="{2A7F6AA9-A183-4F37-9B93-92FA77282AAB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116981-04E0-47C3-8EAE-0643DEE64E75}">
      <dsp:nvSpPr>
        <dsp:cNvPr id="0" name=""/>
        <dsp:cNvSpPr/>
      </dsp:nvSpPr>
      <dsp:spPr>
        <a:xfrm>
          <a:off x="0" y="0"/>
          <a:ext cx="7440488" cy="28453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b="1" kern="1200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Microssistema</a:t>
          </a:r>
          <a:endParaRPr lang="pt-PT" sz="2500" kern="1200" dirty="0">
            <a:solidFill>
              <a:schemeClr val="bg1"/>
            </a:solidFill>
          </a:endParaRPr>
        </a:p>
        <a:p>
          <a:pPr marL="228600" lvl="1" indent="-228600" algn="just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>
              <a:latin typeface="Times New Roman" pitchFamily="18" charset="0"/>
              <a:cs typeface="Times New Roman" pitchFamily="18" charset="0"/>
            </a:rPr>
            <a:t>É o nível mais “interno” de comunicação, e deve ser entendido como incluindo as relações familiares, as relações na sala de aula entre colegas e com os professores, e as relações com os amigos no recreio, centrada nas relações entre pares. </a:t>
          </a:r>
          <a:endParaRPr lang="pt-PT" sz="2000" kern="1200" dirty="0"/>
        </a:p>
      </dsp:txBody>
      <dsp:txXfrm>
        <a:off x="1772631" y="0"/>
        <a:ext cx="5667856" cy="2845335"/>
      </dsp:txXfrm>
    </dsp:sp>
    <dsp:sp modelId="{8420D9CB-15DA-449D-903E-D1250F91454F}">
      <dsp:nvSpPr>
        <dsp:cNvPr id="0" name=""/>
        <dsp:cNvSpPr/>
      </dsp:nvSpPr>
      <dsp:spPr>
        <a:xfrm>
          <a:off x="284533" y="284533"/>
          <a:ext cx="1488097" cy="227626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160E55-9CBF-4D44-981E-446C1B806999}">
      <dsp:nvSpPr>
        <dsp:cNvPr id="0" name=""/>
        <dsp:cNvSpPr/>
      </dsp:nvSpPr>
      <dsp:spPr>
        <a:xfrm>
          <a:off x="0" y="3129869"/>
          <a:ext cx="7440488" cy="28453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500" b="1" kern="1200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Mesossistema</a:t>
          </a:r>
          <a:endParaRPr lang="pt-PT" sz="2500" kern="1200" dirty="0">
            <a:solidFill>
              <a:schemeClr val="bg1"/>
            </a:solidFill>
          </a:endParaRPr>
        </a:p>
        <a:p>
          <a:pPr marL="228600" lvl="1" indent="-228600" algn="just" defTabSz="8890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2000" kern="1200" dirty="0" smtClean="0">
              <a:latin typeface="Times New Roman" pitchFamily="18" charset="0"/>
              <a:cs typeface="Times New Roman" pitchFamily="18" charset="0"/>
            </a:rPr>
            <a:t>Refere-se aos elos e aos processos entre dois ou mais ambientes, nos quais os indivíduos se desenvolvem, isto é, a interacção entre os diversos microssistemas.</a:t>
          </a:r>
          <a:endParaRPr lang="pt-PT" sz="2000" kern="1200" dirty="0"/>
        </a:p>
      </dsp:txBody>
      <dsp:txXfrm>
        <a:off x="1772631" y="3129869"/>
        <a:ext cx="5667856" cy="2845335"/>
      </dsp:txXfrm>
    </dsp:sp>
    <dsp:sp modelId="{C531C8A8-681F-4019-AF96-CE326C1B263E}">
      <dsp:nvSpPr>
        <dsp:cNvPr id="0" name=""/>
        <dsp:cNvSpPr/>
      </dsp:nvSpPr>
      <dsp:spPr>
        <a:xfrm>
          <a:off x="284533" y="3414402"/>
          <a:ext cx="1488097" cy="227626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116981-04E0-47C3-8EAE-0643DEE64E75}">
      <dsp:nvSpPr>
        <dsp:cNvPr id="0" name=""/>
        <dsp:cNvSpPr/>
      </dsp:nvSpPr>
      <dsp:spPr>
        <a:xfrm>
          <a:off x="0" y="0"/>
          <a:ext cx="8229600" cy="203176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cap="none" spc="300" dirty="0" err="1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Exossistema</a:t>
          </a:r>
          <a:endParaRPr lang="pt-PT" sz="2300" kern="1200" dirty="0">
            <a:solidFill>
              <a:schemeClr val="bg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>
              <a:latin typeface="Times New Roman" pitchFamily="18" charset="0"/>
              <a:cs typeface="Times New Roman" pitchFamily="18" charset="0"/>
            </a:rPr>
            <a:t>Relação entre contextos que o sujeito participa directamente e contextos que não participa</a:t>
          </a:r>
          <a:r>
            <a:rPr lang="pt-PT" sz="1800" kern="1200" dirty="0" smtClean="0"/>
            <a:t>.</a:t>
          </a:r>
          <a:endParaRPr lang="pt-PT" sz="1800" kern="1200" dirty="0"/>
        </a:p>
      </dsp:txBody>
      <dsp:txXfrm>
        <a:off x="1991840" y="0"/>
        <a:ext cx="6237759" cy="2031766"/>
      </dsp:txXfrm>
    </dsp:sp>
    <dsp:sp modelId="{8420D9CB-15DA-449D-903E-D1250F91454F}">
      <dsp:nvSpPr>
        <dsp:cNvPr id="0" name=""/>
        <dsp:cNvSpPr/>
      </dsp:nvSpPr>
      <dsp:spPr>
        <a:xfrm>
          <a:off x="548953" y="341019"/>
          <a:ext cx="1239855" cy="134972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160E55-9CBF-4D44-981E-446C1B806999}">
      <dsp:nvSpPr>
        <dsp:cNvPr id="0" name=""/>
        <dsp:cNvSpPr/>
      </dsp:nvSpPr>
      <dsp:spPr>
        <a:xfrm>
          <a:off x="0" y="2377687"/>
          <a:ext cx="8229600" cy="14589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cap="none" spc="300" dirty="0" err="1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Macrossistema</a:t>
          </a:r>
          <a:endParaRPr lang="pt-PT" sz="2300" kern="1200" dirty="0">
            <a:solidFill>
              <a:schemeClr val="bg1"/>
            </a:solidFill>
          </a:endParaRPr>
        </a:p>
        <a:p>
          <a:pPr marL="171450" lvl="1" indent="-171450" algn="just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/>
            <a:t>Constitui o sistema mais alargado dos contextos de vida de uma pessoa.</a:t>
          </a:r>
          <a:endParaRPr lang="pt-PT" sz="1800" kern="1200" dirty="0"/>
        </a:p>
      </dsp:txBody>
      <dsp:txXfrm>
        <a:off x="1991840" y="2377687"/>
        <a:ext cx="6237759" cy="1458921"/>
      </dsp:txXfrm>
    </dsp:sp>
    <dsp:sp modelId="{C531C8A8-681F-4019-AF96-CE326C1B263E}">
      <dsp:nvSpPr>
        <dsp:cNvPr id="0" name=""/>
        <dsp:cNvSpPr/>
      </dsp:nvSpPr>
      <dsp:spPr>
        <a:xfrm>
          <a:off x="573642" y="2524050"/>
          <a:ext cx="1190477" cy="116619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B3805-1BC9-4CF8-915E-622213184EF3}">
      <dsp:nvSpPr>
        <dsp:cNvPr id="0" name=""/>
        <dsp:cNvSpPr/>
      </dsp:nvSpPr>
      <dsp:spPr>
        <a:xfrm>
          <a:off x="0" y="4182530"/>
          <a:ext cx="8229600" cy="14589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300" b="1" kern="1200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rPr>
            <a:t>Cronossistema</a:t>
          </a:r>
          <a:endParaRPr lang="pt-PT" sz="2300" kern="1200" dirty="0">
            <a:solidFill>
              <a:schemeClr val="bg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PT" sz="1800" kern="1200" dirty="0" smtClean="0"/>
            <a:t>Corresponde à dimensão temporal no contexto de vida.</a:t>
          </a:r>
          <a:endParaRPr lang="pt-PT" sz="1800" kern="1200" dirty="0"/>
        </a:p>
      </dsp:txBody>
      <dsp:txXfrm>
        <a:off x="1991840" y="4182530"/>
        <a:ext cx="6237759" cy="1458921"/>
      </dsp:txXfrm>
    </dsp:sp>
    <dsp:sp modelId="{7B0E8453-CA30-4FDD-A3B5-CB2682623D93}">
      <dsp:nvSpPr>
        <dsp:cNvPr id="0" name=""/>
        <dsp:cNvSpPr/>
      </dsp:nvSpPr>
      <dsp:spPr>
        <a:xfrm>
          <a:off x="345920" y="4439670"/>
          <a:ext cx="1645920" cy="9446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2F821E-8594-4F6C-89D1-2A901DC51651}">
      <dsp:nvSpPr>
        <dsp:cNvPr id="0" name=""/>
        <dsp:cNvSpPr/>
      </dsp:nvSpPr>
      <dsp:spPr>
        <a:xfrm>
          <a:off x="1987128" y="1548182"/>
          <a:ext cx="3588746" cy="2148573"/>
        </a:xfrm>
        <a:prstGeom prst="ellipse">
          <a:avLst/>
        </a:prstGeom>
        <a:solidFill>
          <a:srgbClr val="C0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Interligações</a:t>
          </a:r>
          <a:endParaRPr lang="pt-PT" sz="2100" kern="1200" dirty="0"/>
        </a:p>
      </dsp:txBody>
      <dsp:txXfrm>
        <a:off x="2465627" y="1924183"/>
        <a:ext cx="2631747" cy="966858"/>
      </dsp:txXfrm>
    </dsp:sp>
    <dsp:sp modelId="{924500A3-6E76-4E91-8ADC-71ADCB2F5517}">
      <dsp:nvSpPr>
        <dsp:cNvPr id="0" name=""/>
        <dsp:cNvSpPr/>
      </dsp:nvSpPr>
      <dsp:spPr>
        <a:xfrm>
          <a:off x="4824524" y="1496130"/>
          <a:ext cx="2454583" cy="21485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Realizadas através de valores, e ideias</a:t>
          </a:r>
          <a:endParaRPr lang="pt-PT" sz="2100" kern="1200" dirty="0"/>
        </a:p>
      </dsp:txBody>
      <dsp:txXfrm>
        <a:off x="5575218" y="2051178"/>
        <a:ext cx="1472750" cy="1181715"/>
      </dsp:txXfrm>
    </dsp:sp>
    <dsp:sp modelId="{94424686-50A7-4D44-AFCF-E2800C913FFC}">
      <dsp:nvSpPr>
        <dsp:cNvPr id="0" name=""/>
        <dsp:cNvSpPr/>
      </dsp:nvSpPr>
      <dsp:spPr>
        <a:xfrm>
          <a:off x="432046" y="1584160"/>
          <a:ext cx="2453560" cy="214857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100" kern="1200" dirty="0" smtClean="0"/>
            <a:t>De Nível Geográfico</a:t>
          </a:r>
          <a:endParaRPr lang="pt-PT" sz="2100" kern="1200" dirty="0"/>
        </a:p>
      </dsp:txBody>
      <dsp:txXfrm>
        <a:off x="663090" y="2139209"/>
        <a:ext cx="1472136" cy="11817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539AF2-D10B-4483-8767-20F448AB8479}">
      <dsp:nvSpPr>
        <dsp:cNvPr id="0" name=""/>
        <dsp:cNvSpPr/>
      </dsp:nvSpPr>
      <dsp:spPr>
        <a:xfrm>
          <a:off x="2808285" y="3240331"/>
          <a:ext cx="3312371" cy="26943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035" tIns="26035" rIns="26035" bIns="2603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4100" kern="1200" dirty="0" smtClean="0"/>
            <a:t>As redes sociais podem ser</a:t>
          </a:r>
          <a:endParaRPr lang="en-US" sz="4100" kern="1200" dirty="0"/>
        </a:p>
      </dsp:txBody>
      <dsp:txXfrm>
        <a:off x="2808285" y="3240331"/>
        <a:ext cx="3312371" cy="2694385"/>
      </dsp:txXfrm>
    </dsp:sp>
    <dsp:sp modelId="{445D9681-C100-48E9-ACB6-6FEF9603C6DF}">
      <dsp:nvSpPr>
        <dsp:cNvPr id="0" name=""/>
        <dsp:cNvSpPr/>
      </dsp:nvSpPr>
      <dsp:spPr>
        <a:xfrm rot="1030463">
          <a:off x="2217236" y="3666542"/>
          <a:ext cx="771309" cy="4692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E84F4-AEC3-4AF4-BBD7-C458C91D1B33}">
      <dsp:nvSpPr>
        <dsp:cNvPr id="0" name=""/>
        <dsp:cNvSpPr/>
      </dsp:nvSpPr>
      <dsp:spPr>
        <a:xfrm>
          <a:off x="1475" y="2772847"/>
          <a:ext cx="2253346" cy="1802677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Mais ou menos alargadas</a:t>
          </a:r>
          <a:endParaRPr lang="en-US" sz="2600" kern="1200" dirty="0"/>
        </a:p>
      </dsp:txBody>
      <dsp:txXfrm>
        <a:off x="1475" y="2772847"/>
        <a:ext cx="2253346" cy="1802677"/>
      </dsp:txXfrm>
    </dsp:sp>
    <dsp:sp modelId="{22D849FE-A340-455C-A2F3-E95436376A0F}">
      <dsp:nvSpPr>
        <dsp:cNvPr id="0" name=""/>
        <dsp:cNvSpPr/>
      </dsp:nvSpPr>
      <dsp:spPr>
        <a:xfrm rot="3963653">
          <a:off x="3046867" y="2712681"/>
          <a:ext cx="975797" cy="36857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C4CB3A-4A49-4952-AD5F-FA0E80BBDF7D}">
      <dsp:nvSpPr>
        <dsp:cNvPr id="0" name=""/>
        <dsp:cNvSpPr/>
      </dsp:nvSpPr>
      <dsp:spPr>
        <a:xfrm>
          <a:off x="1837579" y="584664"/>
          <a:ext cx="2253346" cy="1802677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Mais ou menos coesas</a:t>
          </a:r>
          <a:endParaRPr lang="en-US" sz="2600" kern="1200" dirty="0"/>
        </a:p>
      </dsp:txBody>
      <dsp:txXfrm>
        <a:off x="1837579" y="584664"/>
        <a:ext cx="2253346" cy="1802677"/>
      </dsp:txXfrm>
    </dsp:sp>
    <dsp:sp modelId="{955F2659-569F-44AD-B7FA-BFE6406D7B21}">
      <dsp:nvSpPr>
        <dsp:cNvPr id="0" name=""/>
        <dsp:cNvSpPr/>
      </dsp:nvSpPr>
      <dsp:spPr>
        <a:xfrm rot="6849342">
          <a:off x="4907402" y="2711892"/>
          <a:ext cx="1016923" cy="43181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5A9E9-458D-4127-BD96-58748B3D5CC8}">
      <dsp:nvSpPr>
        <dsp:cNvPr id="0" name=""/>
        <dsp:cNvSpPr/>
      </dsp:nvSpPr>
      <dsp:spPr>
        <a:xfrm>
          <a:off x="4694050" y="584664"/>
          <a:ext cx="2253346" cy="1802677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Mais ou menos capazes de providenciar apoio</a:t>
          </a:r>
          <a:endParaRPr lang="en-US" sz="2600" kern="1200" dirty="0"/>
        </a:p>
      </dsp:txBody>
      <dsp:txXfrm>
        <a:off x="4694050" y="584664"/>
        <a:ext cx="2253346" cy="1802677"/>
      </dsp:txXfrm>
    </dsp:sp>
    <dsp:sp modelId="{B6ECCE66-DA69-4AF6-B891-147774D47C2C}">
      <dsp:nvSpPr>
        <dsp:cNvPr id="0" name=""/>
        <dsp:cNvSpPr/>
      </dsp:nvSpPr>
      <dsp:spPr>
        <a:xfrm rot="9686454">
          <a:off x="6007935" y="3887786"/>
          <a:ext cx="493700" cy="27712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82DD5B-88F1-4765-B878-4B79B1181552}">
      <dsp:nvSpPr>
        <dsp:cNvPr id="0" name=""/>
        <dsp:cNvSpPr/>
      </dsp:nvSpPr>
      <dsp:spPr>
        <a:xfrm>
          <a:off x="6530154" y="2772847"/>
          <a:ext cx="2253346" cy="1802677"/>
        </a:xfrm>
        <a:prstGeom prst="roundRect">
          <a:avLst>
            <a:gd name="adj" fmla="val 10000"/>
          </a:avLst>
        </a:prstGeom>
        <a:solidFill>
          <a:schemeClr val="accent5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600" kern="1200" dirty="0" smtClean="0"/>
            <a:t>Mais ou menos necessitadas de suporte</a:t>
          </a:r>
          <a:endParaRPr lang="en-US" sz="2600" kern="1200" dirty="0"/>
        </a:p>
      </dsp:txBody>
      <dsp:txXfrm>
        <a:off x="6530154" y="2772847"/>
        <a:ext cx="2253346" cy="180267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08F74E-9D7D-4612-B756-763417B1F73C}">
      <dsp:nvSpPr>
        <dsp:cNvPr id="0" name=""/>
        <dsp:cNvSpPr/>
      </dsp:nvSpPr>
      <dsp:spPr>
        <a:xfrm>
          <a:off x="0" y="706974"/>
          <a:ext cx="5064223" cy="2025689"/>
        </a:xfrm>
        <a:prstGeom prst="leftRightRibbon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</dsp:sp>
    <dsp:sp modelId="{BC11856A-6B4B-4047-B3C3-68B98B55F3A5}">
      <dsp:nvSpPr>
        <dsp:cNvPr id="0" name=""/>
        <dsp:cNvSpPr/>
      </dsp:nvSpPr>
      <dsp:spPr>
        <a:xfrm>
          <a:off x="587903" y="1139017"/>
          <a:ext cx="1671193" cy="992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kern="1200" dirty="0" smtClean="0"/>
            <a:t>Impacto positivo</a:t>
          </a:r>
          <a:endParaRPr lang="en-US" sz="2800" kern="1200" dirty="0"/>
        </a:p>
      </dsp:txBody>
      <dsp:txXfrm>
        <a:off x="587903" y="1139017"/>
        <a:ext cx="1671193" cy="992587"/>
      </dsp:txXfrm>
    </dsp:sp>
    <dsp:sp modelId="{2A7F6AA9-A183-4F37-9B93-92FA77282AAB}">
      <dsp:nvSpPr>
        <dsp:cNvPr id="0" name=""/>
        <dsp:cNvSpPr/>
      </dsp:nvSpPr>
      <dsp:spPr>
        <a:xfrm>
          <a:off x="2532111" y="1499059"/>
          <a:ext cx="1975047" cy="992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568" rIns="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800" kern="1200" dirty="0" smtClean="0"/>
            <a:t>Impacto negativo</a:t>
          </a:r>
          <a:endParaRPr lang="en-US" sz="2800" kern="1200" dirty="0"/>
        </a:p>
      </dsp:txBody>
      <dsp:txXfrm>
        <a:off x="2532111" y="1499059"/>
        <a:ext cx="1975047" cy="9925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EC217-49BA-4F30-9B60-3D0DC24DE81A}" type="datetimeFigureOut">
              <a:rPr lang="pt-PT" smtClean="0"/>
              <a:pPr/>
              <a:t>24-02-2011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B4F41-70E6-4A93-9492-1C0C38EA7B6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6B4F41-70E6-4A93-9492-1C0C38EA7B65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0DE36-BA2D-4306-967C-70452E88F072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A1047-86B8-4909-B77C-D4B929B833FD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0C63-52D4-44C6-BF2A-557D3BE22816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E451-FB9D-4151-B85D-6352F5165356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95B4-2A33-4845-9FAB-0168C4444891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B8EF-8031-460B-B297-C208078C4C6A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23E6F-8E46-4350-B2D5-9CE5CFD022FF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BAF52-7CD7-4F8D-8FDA-223DA71FF145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A1B75-52EC-472D-B4E4-01E7AD656BE4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3A7C9-A0E5-4083-A607-5437FBB42BA2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A508-1084-41DB-878A-BDE4E1542BDB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F0BD-80D0-41FE-A843-8E162A92B4B2}" type="datetime1">
              <a:rPr lang="pt-PT" smtClean="0"/>
              <a:pPr/>
              <a:t>24-02-2011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C85B3-BB92-4040-8F52-E774985663B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2.bp.blogspot.com/_35O9RrvZXqE/S_rrEHeREVI/AAAAAAAAALM/UpCIiZ9Sf-E/s1600/02-slovenia.jpg"/>
          <p:cNvPicPr>
            <a:picLocks noChangeAspect="1" noChangeArrowheads="1"/>
          </p:cNvPicPr>
          <p:nvPr/>
        </p:nvPicPr>
        <p:blipFill>
          <a:blip r:embed="rId3" cstate="print">
            <a:lum bright="27000" contrast="-4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64000"/>
              </a:srgbClr>
            </a:outerShdw>
          </a:effectLst>
        </p:spPr>
      </p:pic>
      <p:sp>
        <p:nvSpPr>
          <p:cNvPr id="5" name="CaixaDeTexto 4"/>
          <p:cNvSpPr txBox="1"/>
          <p:nvPr/>
        </p:nvSpPr>
        <p:spPr>
          <a:xfrm>
            <a:off x="755576" y="260648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0" b="1" dirty="0" smtClean="0"/>
              <a:t>Eu nos contextos</a:t>
            </a:r>
            <a:endParaRPr lang="pt-PT" sz="8000" b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3059832" y="2708920"/>
            <a:ext cx="295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/>
              <a:t>Psicologia B </a:t>
            </a:r>
          </a:p>
          <a:p>
            <a:pPr algn="ctr"/>
            <a:r>
              <a:rPr lang="pt-PT" sz="3200" dirty="0" smtClean="0"/>
              <a:t>Fevereiro 2011</a:t>
            </a:r>
            <a:endParaRPr lang="pt-PT" sz="32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6300192" y="3573016"/>
            <a:ext cx="23042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André Coelho</a:t>
            </a:r>
          </a:p>
          <a:p>
            <a:r>
              <a:rPr lang="pt-PT" sz="2400" b="1" dirty="0" smtClean="0"/>
              <a:t>André Rocha</a:t>
            </a:r>
          </a:p>
          <a:p>
            <a:r>
              <a:rPr lang="pt-PT" sz="2400" b="1" dirty="0" smtClean="0"/>
              <a:t>Daniel Almeida</a:t>
            </a:r>
          </a:p>
          <a:p>
            <a:r>
              <a:rPr lang="pt-PT" sz="2400" b="1" dirty="0" smtClean="0"/>
              <a:t>Francisca Pinhão</a:t>
            </a:r>
          </a:p>
          <a:p>
            <a:r>
              <a:rPr lang="pt-PT" sz="2400" b="1" dirty="0" smtClean="0"/>
              <a:t>João Pereira</a:t>
            </a:r>
          </a:p>
          <a:p>
            <a:r>
              <a:rPr lang="pt-PT" sz="2400" b="1" dirty="0" smtClean="0"/>
              <a:t>José Ferraz</a:t>
            </a:r>
            <a:endParaRPr lang="pt-PT" sz="2400" b="1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1907704" y="6309320"/>
            <a:ext cx="4896544" cy="365125"/>
          </a:xfrm>
        </p:spPr>
        <p:txBody>
          <a:bodyPr/>
          <a:lstStyle/>
          <a:p>
            <a:r>
              <a:rPr lang="pt-PT" sz="1800" b="1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arredondado 3"/>
          <p:cNvSpPr/>
          <p:nvPr/>
        </p:nvSpPr>
        <p:spPr>
          <a:xfrm>
            <a:off x="1763688" y="122428"/>
            <a:ext cx="5616624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400" dirty="0" smtClean="0"/>
              <a:t>Contexto de cada um</a:t>
            </a:r>
          </a:p>
        </p:txBody>
      </p:sp>
      <p:sp>
        <p:nvSpPr>
          <p:cNvPr id="5" name="Seta para baixo 4"/>
          <p:cNvSpPr/>
          <p:nvPr/>
        </p:nvSpPr>
        <p:spPr>
          <a:xfrm>
            <a:off x="1763688" y="1556792"/>
            <a:ext cx="5616624" cy="1296144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Tem como constituintes fundamentais</a:t>
            </a:r>
            <a:endParaRPr lang="en-US" dirty="0"/>
          </a:p>
        </p:txBody>
      </p:sp>
      <p:sp>
        <p:nvSpPr>
          <p:cNvPr id="6" name="Rectângulo arredondado 5"/>
          <p:cNvSpPr/>
          <p:nvPr/>
        </p:nvSpPr>
        <p:spPr>
          <a:xfrm>
            <a:off x="2519772" y="3068960"/>
            <a:ext cx="410445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400" dirty="0" smtClean="0"/>
              <a:t>As pessoas</a:t>
            </a:r>
            <a:endParaRPr lang="en-US" sz="4400" dirty="0"/>
          </a:p>
        </p:txBody>
      </p:sp>
      <p:sp>
        <p:nvSpPr>
          <p:cNvPr id="7" name="Seta para baixo 6"/>
          <p:cNvSpPr/>
          <p:nvPr/>
        </p:nvSpPr>
        <p:spPr>
          <a:xfrm>
            <a:off x="1835696" y="4365104"/>
            <a:ext cx="5472608" cy="1152128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Que ao relacionar-se formam</a:t>
            </a:r>
            <a:endParaRPr lang="en-US" dirty="0"/>
          </a:p>
        </p:txBody>
      </p:sp>
      <p:sp>
        <p:nvSpPr>
          <p:cNvPr id="8" name="Rectângulo arredondado 7"/>
          <p:cNvSpPr/>
          <p:nvPr/>
        </p:nvSpPr>
        <p:spPr>
          <a:xfrm>
            <a:off x="2051720" y="5661248"/>
            <a:ext cx="504056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4400" dirty="0" smtClean="0"/>
              <a:t>Rede de pessoas</a:t>
            </a:r>
            <a:endParaRPr lang="en-US" sz="4400" dirty="0"/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88843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01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95536" y="404664"/>
            <a:ext cx="5287281" cy="92333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C00000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 redes sociais</a:t>
            </a:r>
          </a:p>
        </p:txBody>
      </p:sp>
      <p:sp>
        <p:nvSpPr>
          <p:cNvPr id="5" name="Rectângulo 4"/>
          <p:cNvSpPr/>
          <p:nvPr/>
        </p:nvSpPr>
        <p:spPr>
          <a:xfrm>
            <a:off x="416924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PT" b="1" u="sng" dirty="0" smtClean="0"/>
              <a:t>Todas </a:t>
            </a:r>
            <a:r>
              <a:rPr lang="pt-PT" b="1" u="sng" dirty="0"/>
              <a:t>as pessoas têm diferentes redes</a:t>
            </a:r>
          </a:p>
          <a:p>
            <a:pPr algn="ctr"/>
            <a:r>
              <a:rPr lang="pt-PT" b="1" u="sng" dirty="0"/>
              <a:t>sociais.</a:t>
            </a:r>
          </a:p>
        </p:txBody>
      </p:sp>
      <p:sp>
        <p:nvSpPr>
          <p:cNvPr id="6" name="Oval 5"/>
          <p:cNvSpPr/>
          <p:nvPr/>
        </p:nvSpPr>
        <p:spPr>
          <a:xfrm>
            <a:off x="1276128" y="2310402"/>
            <a:ext cx="3132856" cy="274618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600" dirty="0" smtClean="0"/>
              <a:t>Redes sociais</a:t>
            </a:r>
            <a:endParaRPr lang="pt-PT" sz="3600" dirty="0"/>
          </a:p>
        </p:txBody>
      </p:sp>
      <p:sp>
        <p:nvSpPr>
          <p:cNvPr id="7" name="Oval 6"/>
          <p:cNvSpPr/>
          <p:nvPr/>
        </p:nvSpPr>
        <p:spPr>
          <a:xfrm>
            <a:off x="971600" y="4353520"/>
            <a:ext cx="1476672" cy="12241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Relações</a:t>
            </a:r>
            <a:endParaRPr lang="pt-PT" dirty="0"/>
          </a:p>
        </p:txBody>
      </p:sp>
      <p:sp>
        <p:nvSpPr>
          <p:cNvPr id="8" name="Oval 7"/>
          <p:cNvSpPr/>
          <p:nvPr/>
        </p:nvSpPr>
        <p:spPr>
          <a:xfrm>
            <a:off x="3184848" y="4353520"/>
            <a:ext cx="1800200" cy="13797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interacções</a:t>
            </a:r>
            <a:endParaRPr lang="pt-PT" dirty="0"/>
          </a:p>
        </p:txBody>
      </p:sp>
      <p:sp>
        <p:nvSpPr>
          <p:cNvPr id="9" name="Oval 8"/>
          <p:cNvSpPr/>
          <p:nvPr/>
        </p:nvSpPr>
        <p:spPr>
          <a:xfrm>
            <a:off x="2293132" y="1554318"/>
            <a:ext cx="1368152" cy="122413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Ligações</a:t>
            </a:r>
            <a:endParaRPr lang="pt-PT" dirty="0"/>
          </a:p>
        </p:txBody>
      </p:sp>
      <p:sp>
        <p:nvSpPr>
          <p:cNvPr id="10" name="Chaveta à direita 9"/>
          <p:cNvSpPr/>
          <p:nvPr/>
        </p:nvSpPr>
        <p:spPr>
          <a:xfrm>
            <a:off x="4973464" y="1327994"/>
            <a:ext cx="864096" cy="4549278"/>
          </a:xfrm>
          <a:prstGeom prst="rightBrace">
            <a:avLst>
              <a:gd name="adj1" fmla="val 74471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CaixaDeTexto 10"/>
          <p:cNvSpPr txBox="1"/>
          <p:nvPr/>
        </p:nvSpPr>
        <p:spPr>
          <a:xfrm>
            <a:off x="6084168" y="2749277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Particulares</a:t>
            </a:r>
            <a:endParaRPr lang="pt-PT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084168" y="338959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Entre pessoas diferentes</a:t>
            </a:r>
            <a:endParaRPr lang="pt-PT" b="1" dirty="0"/>
          </a:p>
        </p:txBody>
      </p:sp>
      <p:sp>
        <p:nvSpPr>
          <p:cNvPr id="13" name="Marcador de Posição do Rodapé 1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425611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xmlns="" val="3593566090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816424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1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osé Ferraz\Desktop\Nova pasta\redes sociais e o bully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9936" y="3645024"/>
            <a:ext cx="3624064" cy="271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xmlns="" val="3220671335"/>
              </p:ext>
            </p:extLst>
          </p:nvPr>
        </p:nvGraphicFramePr>
        <p:xfrm>
          <a:off x="827584" y="3212976"/>
          <a:ext cx="5064224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ângulo arredondado 7"/>
          <p:cNvSpPr/>
          <p:nvPr/>
        </p:nvSpPr>
        <p:spPr>
          <a:xfrm>
            <a:off x="187152" y="1213644"/>
            <a:ext cx="3312368" cy="24482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Os efeitos das redes sociais pedem ser importantes na redução de determinados problemas e situações a diversos níveis.</a:t>
            </a:r>
            <a:endParaRPr lang="en-US" dirty="0"/>
          </a:p>
        </p:txBody>
      </p:sp>
      <p:sp>
        <p:nvSpPr>
          <p:cNvPr id="9" name="Rectângulo arredondado 8"/>
          <p:cNvSpPr/>
          <p:nvPr/>
        </p:nvSpPr>
        <p:spPr>
          <a:xfrm>
            <a:off x="5004048" y="985757"/>
            <a:ext cx="3312368" cy="24770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Nem todas as redes são capazes de fornecer apoio e recursos que podem ser importantes e necessários.</a:t>
            </a:r>
            <a:endParaRPr lang="en-US" dirty="0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>
          <a:xfrm>
            <a:off x="2627784" y="6356350"/>
            <a:ext cx="3672408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395536" y="33265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u="sng" dirty="0" smtClean="0"/>
              <a:t>O efeito das redes sociais:</a:t>
            </a:r>
            <a:endParaRPr lang="pt-PT" sz="2800" u="sng" dirty="0"/>
          </a:p>
        </p:txBody>
      </p:sp>
    </p:spTree>
    <p:extLst>
      <p:ext uri="{BB962C8B-B14F-4D97-AF65-F5344CB8AC3E}">
        <p14:creationId xmlns:p14="http://schemas.microsoft.com/office/powerpoint/2010/main" xmlns="" val="4147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52839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755576" y="548680"/>
            <a:ext cx="77768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PT" dirty="0" smtClean="0"/>
              <a:t>   </a:t>
            </a:r>
            <a:r>
              <a:rPr lang="pt-PT" sz="2000" dirty="0" smtClean="0"/>
              <a:t>Os membros das redes sociais exercem a sua influência a diferentes níveis, podendo afectar os diferentes níveis do contexto;</a:t>
            </a:r>
          </a:p>
          <a:p>
            <a:pPr algn="just">
              <a:buFont typeface="Arial" pitchFamily="34" charset="0"/>
              <a:buChar char="•"/>
            </a:pPr>
            <a:r>
              <a:rPr lang="pt-PT" sz="2000" dirty="0" smtClean="0"/>
              <a:t>   As redes sociais têm uma poderosa influência no desenvolvimento e comportamento dos indivíduos;</a:t>
            </a:r>
          </a:p>
          <a:p>
            <a:pPr algn="just">
              <a:buFont typeface="Arial" pitchFamily="34" charset="0"/>
              <a:buChar char="•"/>
            </a:pPr>
            <a:r>
              <a:rPr lang="pt-PT" sz="2000" dirty="0" smtClean="0"/>
              <a:t>   As redes sociais são fontes muito importantes de informação sobre o contexto, uma vez que disponibilizam interacções significativas que ocorrem situadas nos contextos de vida dos indivíduos, orientam-nos sobre como se devem comportar nos contextos, sobre o que deles é esperado, e o que significam determinados gestos e actividades.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As interacções podem ocorrer em contextos sociais:</a:t>
            </a:r>
          </a:p>
          <a:p>
            <a:pPr algn="just"/>
            <a:endParaRPr lang="pt-PT" dirty="0" smtClean="0"/>
          </a:p>
          <a:p>
            <a:pPr algn="just">
              <a:buFont typeface="Wingdings" pitchFamily="2" charset="2"/>
              <a:buChar char="Ø"/>
            </a:pPr>
            <a:r>
              <a:rPr lang="pt-PT" dirty="0" smtClean="0"/>
              <a:t> </a:t>
            </a:r>
            <a:r>
              <a:rPr lang="pt-PT" b="1" dirty="0" smtClean="0"/>
              <a:t>Formais</a:t>
            </a:r>
            <a:r>
              <a:rPr lang="pt-PT" dirty="0" smtClean="0"/>
              <a:t> (reuniões de trabalho, por exemplo);</a:t>
            </a:r>
          </a:p>
          <a:p>
            <a:pPr algn="just"/>
            <a:endParaRPr lang="pt-PT" dirty="0" smtClean="0"/>
          </a:p>
          <a:p>
            <a:pPr algn="just">
              <a:buFont typeface="Wingdings" pitchFamily="2" charset="2"/>
              <a:buChar char="Ø"/>
            </a:pPr>
            <a:r>
              <a:rPr lang="pt-PT" dirty="0" smtClean="0"/>
              <a:t> </a:t>
            </a:r>
            <a:r>
              <a:rPr lang="pt-PT" b="1" dirty="0" smtClean="0"/>
              <a:t>Informais</a:t>
            </a:r>
            <a:r>
              <a:rPr lang="pt-PT" dirty="0" smtClean="0"/>
              <a:t> (conversa entre um grupo de amigos).		</a:t>
            </a:r>
          </a:p>
          <a:p>
            <a:pPr algn="just">
              <a:buFont typeface="Arial" pitchFamily="34" charset="0"/>
              <a:buChar char="•"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147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ângulo 5"/>
          <p:cNvSpPr/>
          <p:nvPr/>
        </p:nvSpPr>
        <p:spPr>
          <a:xfrm>
            <a:off x="467544" y="1124744"/>
            <a:ext cx="2520280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500" dirty="0"/>
              <a:t>Cada indivíduo encontra a</a:t>
            </a:r>
          </a:p>
          <a:p>
            <a:r>
              <a:rPr lang="pt-PT" sz="1500" dirty="0"/>
              <a:t>sua trajectória única de</a:t>
            </a:r>
          </a:p>
          <a:p>
            <a:r>
              <a:rPr lang="pt-PT" sz="1500" dirty="0"/>
              <a:t>desenvolvimento nos</a:t>
            </a:r>
          </a:p>
          <a:p>
            <a:r>
              <a:rPr lang="pt-PT" sz="1500" dirty="0"/>
              <a:t>contextos, nas relações e</a:t>
            </a:r>
          </a:p>
          <a:p>
            <a:r>
              <a:rPr lang="pt-PT" sz="1500" dirty="0"/>
              <a:t>interacções que </a:t>
            </a:r>
            <a:r>
              <a:rPr lang="pt-PT" sz="1500" dirty="0" smtClean="0"/>
              <a:t>se estabelecem,</a:t>
            </a:r>
            <a:endParaRPr lang="pt-PT" sz="1500" dirty="0"/>
          </a:p>
          <a:p>
            <a:r>
              <a:rPr lang="pt-PT" sz="1500" dirty="0"/>
              <a:t>nas oportunidades e recursos</a:t>
            </a:r>
          </a:p>
          <a:p>
            <a:r>
              <a:rPr lang="pt-PT" sz="1500" dirty="0"/>
              <a:t>que colocam à </a:t>
            </a:r>
            <a:r>
              <a:rPr lang="pt-PT" sz="1500" dirty="0" smtClean="0"/>
              <a:t>disposição, e vai-se  construindo a partir disso.</a:t>
            </a:r>
            <a:endParaRPr lang="pt-PT" sz="1500" dirty="0"/>
          </a:p>
        </p:txBody>
      </p:sp>
      <p:sp>
        <p:nvSpPr>
          <p:cNvPr id="7" name="Seta para a direita 6"/>
          <p:cNvSpPr/>
          <p:nvPr/>
        </p:nvSpPr>
        <p:spPr>
          <a:xfrm>
            <a:off x="3275856" y="2060848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ctângulo 7"/>
          <p:cNvSpPr/>
          <p:nvPr/>
        </p:nvSpPr>
        <p:spPr>
          <a:xfrm>
            <a:off x="4644008" y="1196752"/>
            <a:ext cx="2880320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/>
              <a:t>Neste processo, a</a:t>
            </a:r>
          </a:p>
          <a:p>
            <a:r>
              <a:rPr lang="pt-PT" dirty="0"/>
              <a:t>adaptação, a plasticidade e</a:t>
            </a:r>
          </a:p>
          <a:p>
            <a:r>
              <a:rPr lang="pt-PT" dirty="0" smtClean="0"/>
              <a:t>a </a:t>
            </a:r>
            <a:r>
              <a:rPr lang="pt-PT" dirty="0"/>
              <a:t>possibilidade de mudança</a:t>
            </a:r>
          </a:p>
          <a:p>
            <a:r>
              <a:rPr lang="pt-PT" dirty="0"/>
              <a:t>desempenham um papel</a:t>
            </a:r>
          </a:p>
          <a:p>
            <a:r>
              <a:rPr lang="pt-PT" dirty="0"/>
              <a:t>fundamental.</a:t>
            </a:r>
          </a:p>
        </p:txBody>
      </p:sp>
      <p:sp>
        <p:nvSpPr>
          <p:cNvPr id="9" name="Rectângulo arredondado 8"/>
          <p:cNvSpPr/>
          <p:nvPr/>
        </p:nvSpPr>
        <p:spPr>
          <a:xfrm>
            <a:off x="4823520" y="4365104"/>
            <a:ext cx="432048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dirty="0"/>
              <a:t>Cada pessoa vive num ambiente que</a:t>
            </a:r>
          </a:p>
          <a:p>
            <a:r>
              <a:rPr lang="pt-PT" dirty="0"/>
              <a:t>apesar de ser partilhado, é único na</a:t>
            </a:r>
          </a:p>
          <a:p>
            <a:r>
              <a:rPr lang="pt-PT" dirty="0"/>
              <a:t>influência que tem no desenvolvimento de</a:t>
            </a:r>
          </a:p>
          <a:p>
            <a:r>
              <a:rPr lang="pt-PT" dirty="0"/>
              <a:t>cada um.</a:t>
            </a:r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744416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95536" y="332656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u="sng" dirty="0" smtClean="0"/>
              <a:t>O papel dos contextos no comportamento do indivíduo</a:t>
            </a:r>
            <a:r>
              <a:rPr lang="pt-PT" dirty="0" smtClean="0"/>
              <a:t>:</a:t>
            </a:r>
            <a:endParaRPr lang="pt-PT" dirty="0"/>
          </a:p>
        </p:txBody>
      </p:sp>
      <p:cxnSp>
        <p:nvCxnSpPr>
          <p:cNvPr id="14" name="Conexão recta unidireccional 13"/>
          <p:cNvCxnSpPr/>
          <p:nvPr/>
        </p:nvCxnSpPr>
        <p:spPr>
          <a:xfrm rot="5400000">
            <a:off x="252314" y="4148286"/>
            <a:ext cx="10081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xão recta unidireccional 15"/>
          <p:cNvCxnSpPr/>
          <p:nvPr/>
        </p:nvCxnSpPr>
        <p:spPr>
          <a:xfrm rot="5400000">
            <a:off x="972394" y="3932262"/>
            <a:ext cx="57527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xão recta unidireccional 17"/>
          <p:cNvCxnSpPr/>
          <p:nvPr/>
        </p:nvCxnSpPr>
        <p:spPr>
          <a:xfrm rot="5400000">
            <a:off x="1188418" y="4364310"/>
            <a:ext cx="144016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xão recta unidireccional 25"/>
          <p:cNvCxnSpPr/>
          <p:nvPr/>
        </p:nvCxnSpPr>
        <p:spPr>
          <a:xfrm rot="5400000">
            <a:off x="2195736" y="3933056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ângulo 27"/>
          <p:cNvSpPr/>
          <p:nvPr/>
        </p:nvSpPr>
        <p:spPr>
          <a:xfrm>
            <a:off x="395536" y="4653136"/>
            <a:ext cx="86409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Pessoa</a:t>
            </a:r>
            <a:endParaRPr lang="pt-PT" dirty="0"/>
          </a:p>
        </p:txBody>
      </p:sp>
      <p:sp>
        <p:nvSpPr>
          <p:cNvPr id="29" name="Rectângulo 28"/>
          <p:cNvSpPr/>
          <p:nvPr/>
        </p:nvSpPr>
        <p:spPr>
          <a:xfrm>
            <a:off x="827584" y="4221088"/>
            <a:ext cx="100811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Processo</a:t>
            </a:r>
            <a:endParaRPr lang="pt-PT" dirty="0"/>
          </a:p>
        </p:txBody>
      </p:sp>
      <p:sp>
        <p:nvSpPr>
          <p:cNvPr id="31" name="Rectângulo 30"/>
          <p:cNvSpPr/>
          <p:nvPr/>
        </p:nvSpPr>
        <p:spPr>
          <a:xfrm>
            <a:off x="1403648" y="5085184"/>
            <a:ext cx="115212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Contexto</a:t>
            </a:r>
            <a:endParaRPr lang="pt-PT" dirty="0"/>
          </a:p>
        </p:txBody>
      </p:sp>
      <p:sp>
        <p:nvSpPr>
          <p:cNvPr id="32" name="Rectângulo 31"/>
          <p:cNvSpPr/>
          <p:nvPr/>
        </p:nvSpPr>
        <p:spPr>
          <a:xfrm>
            <a:off x="2051720" y="4221088"/>
            <a:ext cx="115212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Tempo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3362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Rodapé 6"/>
          <p:cNvSpPr>
            <a:spLocks noGrp="1"/>
          </p:cNvSpPr>
          <p:nvPr>
            <p:ph type="ftr" sz="quarter" idx="11"/>
          </p:nvPr>
        </p:nvSpPr>
        <p:spPr>
          <a:xfrm>
            <a:off x="1979712" y="6356350"/>
            <a:ext cx="460851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755576" y="620688"/>
            <a:ext cx="741682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pt-PT" sz="2000" dirty="0" smtClean="0"/>
              <a:t>   </a:t>
            </a:r>
            <a:r>
              <a:rPr lang="pt-PT" sz="2200" dirty="0" smtClean="0"/>
              <a:t>Os contextos podem ser vividos de maneira diferente pelas pessoas;</a:t>
            </a:r>
          </a:p>
          <a:p>
            <a:pPr algn="just">
              <a:buFont typeface="Arial" pitchFamily="34" charset="0"/>
              <a:buChar char="•"/>
            </a:pPr>
            <a:r>
              <a:rPr lang="pt-PT" sz="2200" dirty="0" smtClean="0"/>
              <a:t>   Não faz sentido falar de contextos isolados, com características universais e iguais para todos;</a:t>
            </a:r>
          </a:p>
          <a:p>
            <a:pPr algn="just">
              <a:buFont typeface="Arial" pitchFamily="34" charset="0"/>
              <a:buChar char="•"/>
            </a:pPr>
            <a:r>
              <a:rPr lang="pt-PT" sz="2200" dirty="0" smtClean="0"/>
              <a:t>   A configuração global dos sistemas vai ser diferente de pessoa para pessoa, mesmo que os elementos do contexto se repitam;</a:t>
            </a:r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endParaRPr lang="pt-PT" sz="2000" dirty="0" smtClean="0"/>
          </a:p>
          <a:p>
            <a:pPr algn="just"/>
            <a:r>
              <a:rPr lang="pt-PT" sz="2000" dirty="0" smtClean="0"/>
              <a:t>Exemplo:  todos nós frequentamos a mesma escola e temos o mesmo professor de Psicologia. No entanto, a influência que estes elementos têm no desenvolvimento de cada um pode variar, uma vez que a configuração global dos contextos não é a mesma: temos contextos familiares diferentes, redes sociais diferentes, pertencemos a diferentes grupos de amigos, etc. E por tudo isto cada um de nós tem uma diferente ralação com a escola e com o professor de Psicologia.</a:t>
            </a:r>
          </a:p>
          <a:p>
            <a:pPr algn="just"/>
            <a:endParaRPr lang="pt-PT" sz="2000" dirty="0" smtClean="0"/>
          </a:p>
          <a:p>
            <a:pPr algn="just">
              <a:buFont typeface="Arial" pitchFamily="34" charset="0"/>
              <a:buChar char="•"/>
            </a:pP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69933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88843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3568" y="404664"/>
            <a:ext cx="75608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u="sng" dirty="0" smtClean="0"/>
              <a:t>Características pessoais:</a:t>
            </a:r>
          </a:p>
          <a:p>
            <a:endParaRPr lang="pt-PT" sz="2000" u="sng" dirty="0" smtClean="0"/>
          </a:p>
          <a:p>
            <a:pPr algn="just"/>
            <a:r>
              <a:rPr lang="pt-PT" sz="2000" dirty="0" smtClean="0"/>
              <a:t>	As nossas características pessoais vão influenciar o resultado final em termos de desenvolvimento.</a:t>
            </a:r>
          </a:p>
          <a:p>
            <a:endParaRPr lang="pt-PT" sz="2000" dirty="0" smtClean="0"/>
          </a:p>
          <a:p>
            <a:r>
              <a:rPr lang="pt-PT" sz="2000" dirty="0" smtClean="0"/>
              <a:t>	</a:t>
            </a:r>
          </a:p>
          <a:p>
            <a:r>
              <a:rPr lang="pt-PT" sz="2000" dirty="0" smtClean="0"/>
              <a:t>	O conceito de </a:t>
            </a:r>
            <a:r>
              <a:rPr lang="pt-PT" sz="2000" b="1" dirty="0" smtClean="0"/>
              <a:t>resiliência</a:t>
            </a:r>
            <a:r>
              <a:rPr lang="pt-PT" sz="2000" dirty="0" smtClean="0"/>
              <a:t> descreve a capacidade encontrada por algumas pessoas de encontrarem forças e recursos no seu mundo pessoal que lhes permitem enveredar por trajectórias desenvolvimentais adaptativas e positivas, mesmo em condições adversas de privação e risco.</a:t>
            </a:r>
          </a:p>
          <a:p>
            <a:endParaRPr lang="pt-PT" sz="2000" dirty="0" smtClean="0"/>
          </a:p>
          <a:p>
            <a:endParaRPr lang="pt-PT" sz="2000" dirty="0" smtClean="0"/>
          </a:p>
          <a:p>
            <a:r>
              <a:rPr lang="pt-PT" sz="2000" dirty="0" smtClean="0"/>
              <a:t>                                                            é um processo activo porque</a:t>
            </a:r>
            <a:endParaRPr lang="pt-PT" sz="2000" dirty="0"/>
          </a:p>
        </p:txBody>
      </p:sp>
      <p:sp>
        <p:nvSpPr>
          <p:cNvPr id="6" name="Rectângulo arredondado 5" descr="kkk&#10;"/>
          <p:cNvSpPr/>
          <p:nvPr/>
        </p:nvSpPr>
        <p:spPr>
          <a:xfrm>
            <a:off x="683568" y="2204864"/>
            <a:ext cx="7416824" cy="201622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8" name="Conexão recta unidireccional 7"/>
          <p:cNvCxnSpPr/>
          <p:nvPr/>
        </p:nvCxnSpPr>
        <p:spPr>
          <a:xfrm rot="5400000">
            <a:off x="3743908" y="4545124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ângulo 8"/>
          <p:cNvSpPr/>
          <p:nvPr/>
        </p:nvSpPr>
        <p:spPr>
          <a:xfrm>
            <a:off x="1619672" y="4869160"/>
            <a:ext cx="5040560" cy="115212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As pessoas resilientes conseguem agir nos e sobre os seus contextos de forma a protegerem-se das consequências adversas que a presença de determinados factores poderia trazer consigo.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80586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5257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t-PT" sz="2000" u="sng" dirty="0" smtClean="0"/>
              <a:t>Em conclusão:</a:t>
            </a:r>
          </a:p>
          <a:p>
            <a:pPr algn="just">
              <a:buNone/>
            </a:pPr>
            <a:endParaRPr lang="pt-PT" sz="2000" u="sng" dirty="0" smtClean="0"/>
          </a:p>
          <a:p>
            <a:pPr algn="just"/>
            <a:r>
              <a:rPr lang="pt-PT" sz="2000" dirty="0" smtClean="0"/>
              <a:t>Segundo a perspectiva ecológica do desenvolvimento humano, este é um processo que decorre ao longo do tempo e a partir de interacções entre os seus indivíduos e os seus contextos.</a:t>
            </a:r>
          </a:p>
          <a:p>
            <a:pPr algn="just"/>
            <a:r>
              <a:rPr lang="pt-PT" sz="2000" dirty="0" smtClean="0"/>
              <a:t>Entre o meio e o indivíduo desenvolvem-se interacções que provocam alterações mútuas: o meio transforma o indivíduo que, ao actuar no meio, também o transforma.</a:t>
            </a:r>
          </a:p>
          <a:p>
            <a:pPr algn="just"/>
            <a:r>
              <a:rPr lang="pt-PT" sz="2000" dirty="0" smtClean="0"/>
              <a:t>O ser humano encontra-se integrado em múltiplos contextos que mais não são que sistemas inter-relacionados em que cada um está contido em sistemas mais abrangentes. Estes variam com as características específicas e podem denominar-se microssistema, mesossistema, macrossistema, exossistema e cronossistema, e nunca existem separados. São dependentes e todos existem na vida de um indivíduo.</a:t>
            </a:r>
          </a:p>
          <a:p>
            <a:pPr algn="just"/>
            <a:endParaRPr lang="pt-PT" sz="2000" dirty="0" smtClean="0"/>
          </a:p>
          <a:p>
            <a:pPr algn="just">
              <a:buNone/>
            </a:pPr>
            <a:endParaRPr lang="pt-PT" sz="200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627784" y="6356350"/>
            <a:ext cx="388843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933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>
          <a:xfrm>
            <a:off x="2195736" y="6356350"/>
            <a:ext cx="424847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323528" y="476672"/>
            <a:ext cx="8229600" cy="561662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pt-PT" sz="2000" dirty="0" smtClean="0"/>
              <a:t>     As relações que desenvolvemos nos contextos influenciam profundamente as nossas atitudes, a concepção do mundo e os comportamentos daqueles que neles participam. Por outro lado, há mudanças que ocorrem ao nível do ambiente e que afectam significativamente todos os contextos e as relações desenvolvidas.</a:t>
            </a:r>
          </a:p>
          <a:p>
            <a:pPr lvl="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pt-PT" sz="2000" dirty="0" smtClean="0"/>
              <a:t>     Cada um de nós possui uma rede social </a:t>
            </a:r>
            <a:r>
              <a:rPr lang="pt-PT" sz="2000" b="1" dirty="0" smtClean="0"/>
              <a:t>única e singular</a:t>
            </a:r>
            <a:r>
              <a:rPr lang="pt-PT" sz="2000" dirty="0" smtClean="0"/>
              <a:t>, que é o nome dado ao conjunto de ligações entre pessoas, às relações e interacções particulares que estabelecem entre si.</a:t>
            </a:r>
          </a:p>
          <a:p>
            <a:pPr algn="just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pt-PT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lang="pt-PT" sz="2000" dirty="0" smtClean="0"/>
              <a:t>Para se aferir sobre o desenvolvimento de uma pessoa temos, então, de considerar quatro dimensões: a pessoa, o contexto, a processo e o tempo.</a:t>
            </a:r>
          </a:p>
          <a:p>
            <a:pPr algn="just">
              <a:spcBef>
                <a:spcPct val="20000"/>
              </a:spcBef>
              <a:buFont typeface="Arial" pitchFamily="34" charset="0"/>
              <a:buChar char="•"/>
            </a:pPr>
            <a:r>
              <a:rPr kumimoji="0" lang="pt-PT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lang="pt-PT" sz="2000" dirty="0" smtClean="0"/>
              <a:t>Um outro conceito importante de abordar é o de resiliência. Esta designação é dada à capacidade de encontrar, na interacção entre as características pessoais e as dos contextos, trajectórias de desenvolvimento positivas e adaptativas, mesmo em condições adversas.</a:t>
            </a:r>
          </a:p>
          <a:p>
            <a:pPr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pt-PT" sz="2000" dirty="0" smtClean="0"/>
              <a:t>      É importante salientar como grande máxima retirada do trabalho, a importância da abordagem dos contextos como meio para estudar o desenvolvimento do ser humano. Com isto, Bronfenbrenner contrapõe as teorias anteriores à sua, que estudavam os comportamentos do Homem descontextualizados.</a:t>
            </a:r>
            <a:endParaRPr kumimoji="0" lang="pt-PT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PT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25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PT" sz="2000" u="sng" dirty="0" smtClean="0"/>
              <a:t>Introdução:</a:t>
            </a:r>
            <a:endParaRPr lang="pt-PT" sz="2000" u="sng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340769"/>
            <a:ext cx="8229600" cy="1656184"/>
          </a:xfrm>
        </p:spPr>
        <p:txBody>
          <a:bodyPr/>
          <a:lstStyle/>
          <a:p>
            <a:pPr algn="just">
              <a:buNone/>
            </a:pPr>
            <a:r>
              <a:rPr lang="pt-PT" dirty="0" smtClean="0"/>
              <a:t>		</a:t>
            </a:r>
            <a:r>
              <a:rPr lang="pt-PT" sz="2000" i="1" dirty="0" smtClean="0"/>
              <a:t>O modelo ecológico do desenvolvimento </a:t>
            </a:r>
            <a:r>
              <a:rPr lang="pt-PT" sz="2000" dirty="0" smtClean="0"/>
              <a:t>de Urie Bronfenbrenner surge como forma de contornar aquilo que ele pensava ser uma maneira alienada da realidade e descontextualizada de estudar o desenvolvimento e o comportamento do ser humano.</a:t>
            </a:r>
            <a:endParaRPr lang="pt-PT" sz="200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915816" y="6356350"/>
            <a:ext cx="3672408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1043608" y="3356992"/>
            <a:ext cx="768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pt-PT" sz="2000" dirty="0" smtClean="0">
                <a:cs typeface="Times New Roman" pitchFamily="18" charset="0"/>
              </a:rPr>
              <a:t>Estuda </a:t>
            </a:r>
            <a:r>
              <a:rPr lang="pt-PT" sz="2000" dirty="0">
                <a:cs typeface="Times New Roman" pitchFamily="18" charset="0"/>
              </a:rPr>
              <a:t>o desenvolvimento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sz="2000" dirty="0" smtClean="0">
                <a:cs typeface="Times New Roman" pitchFamily="18" charset="0"/>
              </a:rPr>
              <a:t>Encara </a:t>
            </a:r>
            <a:r>
              <a:rPr lang="pt-PT" sz="2000" dirty="0">
                <a:cs typeface="Times New Roman" pitchFamily="18" charset="0"/>
              </a:rPr>
              <a:t>o desenvolvimento humano como </a:t>
            </a:r>
            <a:r>
              <a:rPr lang="pt-PT" sz="2000" dirty="0" smtClean="0">
                <a:cs typeface="Times New Roman" pitchFamily="18" charset="0"/>
              </a:rPr>
              <a:t>um processo </a:t>
            </a:r>
            <a:r>
              <a:rPr lang="pt-PT" sz="2000" dirty="0">
                <a:cs typeface="Times New Roman" pitchFamily="18" charset="0"/>
              </a:rPr>
              <a:t>que ocorre ao longo de toda a vida </a:t>
            </a:r>
            <a:r>
              <a:rPr lang="pt-PT" sz="2000" dirty="0" smtClean="0">
                <a:cs typeface="Times New Roman" pitchFamily="18" charset="0"/>
              </a:rPr>
              <a:t>do indivíduo</a:t>
            </a:r>
            <a:endParaRPr lang="pt-PT" sz="2000" dirty="0"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sz="2000" dirty="0" smtClean="0">
                <a:cs typeface="Times New Roman" pitchFamily="18" charset="0"/>
              </a:rPr>
              <a:t>Defende </a:t>
            </a:r>
            <a:r>
              <a:rPr lang="pt-PT" sz="2000" dirty="0">
                <a:cs typeface="Times New Roman" pitchFamily="18" charset="0"/>
              </a:rPr>
              <a:t>que o ser humano </a:t>
            </a:r>
            <a:r>
              <a:rPr lang="pt-PT" sz="2000" dirty="0" smtClean="0">
                <a:cs typeface="Times New Roman" pitchFamily="18" charset="0"/>
              </a:rPr>
              <a:t>se desenvolve no âmbito </a:t>
            </a:r>
            <a:r>
              <a:rPr lang="pt-PT" sz="2000" dirty="0">
                <a:cs typeface="Times New Roman" pitchFamily="18" charset="0"/>
              </a:rPr>
              <a:t>de contextos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sz="2000" dirty="0" smtClean="0">
                <a:cs typeface="Times New Roman" pitchFamily="18" charset="0"/>
              </a:rPr>
              <a:t>Considera </a:t>
            </a:r>
            <a:r>
              <a:rPr lang="pt-PT" sz="2000" dirty="0">
                <a:cs typeface="Times New Roman" pitchFamily="18" charset="0"/>
              </a:rPr>
              <a:t>o indivíduo o centro do seu estudo, </a:t>
            </a:r>
            <a:r>
              <a:rPr lang="pt-PT" sz="2000" dirty="0" smtClean="0">
                <a:cs typeface="Times New Roman" pitchFamily="18" charset="0"/>
              </a:rPr>
              <a:t>onde o </a:t>
            </a:r>
            <a:r>
              <a:rPr lang="pt-PT" sz="2000" dirty="0">
                <a:cs typeface="Times New Roman" pitchFamily="18" charset="0"/>
              </a:rPr>
              <a:t>seu desenvolvimento vai diferir conforme </a:t>
            </a:r>
            <a:r>
              <a:rPr lang="pt-PT" sz="2000" dirty="0" smtClean="0">
                <a:cs typeface="Times New Roman" pitchFamily="18" charset="0"/>
              </a:rPr>
              <a:t>os contextos </a:t>
            </a:r>
            <a:r>
              <a:rPr lang="pt-PT" sz="2000" dirty="0">
                <a:cs typeface="Times New Roman" pitchFamily="18" charset="0"/>
              </a:rPr>
              <a:t>que o rodeiam e, também, de acordo </a:t>
            </a:r>
            <a:r>
              <a:rPr lang="pt-PT" sz="2000" dirty="0" smtClean="0">
                <a:cs typeface="Times New Roman" pitchFamily="18" charset="0"/>
              </a:rPr>
              <a:t>com as </a:t>
            </a:r>
            <a:r>
              <a:rPr lang="pt-PT" sz="2000" dirty="0">
                <a:cs typeface="Times New Roman" pitchFamily="18" charset="0"/>
              </a:rPr>
              <a:t>diferentes inter-relações estabelecidas entre </a:t>
            </a:r>
            <a:r>
              <a:rPr lang="pt-PT" sz="2000" dirty="0" smtClean="0">
                <a:cs typeface="Times New Roman" pitchFamily="18" charset="0"/>
              </a:rPr>
              <a:t>os mesmos.</a:t>
            </a:r>
            <a:endParaRPr lang="pt-PT" sz="2000" dirty="0">
              <a:cs typeface="Times New Roman" pitchFamily="18" charset="0"/>
            </a:endParaRPr>
          </a:p>
        </p:txBody>
      </p:sp>
      <p:sp>
        <p:nvSpPr>
          <p:cNvPr id="6" name="Chaveta à esquerda 5"/>
          <p:cNvSpPr/>
          <p:nvPr/>
        </p:nvSpPr>
        <p:spPr>
          <a:xfrm>
            <a:off x="539552" y="3356992"/>
            <a:ext cx="648072" cy="2664296"/>
          </a:xfrm>
          <a:prstGeom prst="leftBrac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87624" y="2852936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u="sng" dirty="0" smtClean="0">
                <a:solidFill>
                  <a:srgbClr val="C00000"/>
                </a:solidFill>
              </a:rPr>
              <a:t>Perspectiva Ecológica do Desenvolvimento:</a:t>
            </a:r>
            <a:endParaRPr lang="pt-PT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Agrupamento de Escolas de Oliveira de Frades</a:t>
            </a:r>
            <a:endParaRPr lang="pt-PT"/>
          </a:p>
        </p:txBody>
      </p:sp>
      <p:sp>
        <p:nvSpPr>
          <p:cNvPr id="3" name="CaixaDeTexto 2"/>
          <p:cNvSpPr txBox="1"/>
          <p:nvPr/>
        </p:nvSpPr>
        <p:spPr>
          <a:xfrm>
            <a:off x="539552" y="836712"/>
            <a:ext cx="806489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u="sng" dirty="0" smtClean="0"/>
              <a:t>Bibliografia:</a:t>
            </a:r>
          </a:p>
          <a:p>
            <a:pPr algn="just"/>
            <a:endParaRPr lang="pt-PT" sz="2000" u="sng" dirty="0" smtClean="0"/>
          </a:p>
          <a:p>
            <a:pPr algn="just">
              <a:buFont typeface="Wingdings" pitchFamily="2" charset="2"/>
              <a:buChar char="§"/>
            </a:pPr>
            <a:r>
              <a:rPr lang="pt-PT" sz="2000" u="sng" dirty="0" smtClean="0"/>
              <a:t> </a:t>
            </a:r>
            <a:r>
              <a:rPr lang="pt-PT" sz="1600" dirty="0" smtClean="0"/>
              <a:t>MONTEIRO, M. </a:t>
            </a:r>
            <a:r>
              <a:rPr lang="pt-PT" sz="1600" dirty="0" err="1" smtClean="0"/>
              <a:t>et</a:t>
            </a:r>
            <a:r>
              <a:rPr lang="pt-PT" sz="1600" dirty="0" smtClean="0"/>
              <a:t> </a:t>
            </a:r>
            <a:r>
              <a:rPr lang="pt-PT" sz="1600" dirty="0" err="1" smtClean="0"/>
              <a:t>al</a:t>
            </a:r>
            <a:r>
              <a:rPr lang="pt-PT" sz="1600" dirty="0" smtClean="0"/>
              <a:t>, </a:t>
            </a:r>
            <a:r>
              <a:rPr lang="pt-PT" sz="1600" i="1" dirty="0" smtClean="0"/>
              <a:t>Ser humano, </a:t>
            </a:r>
            <a:r>
              <a:rPr lang="pt-PT" sz="1600" dirty="0" smtClean="0"/>
              <a:t>Porto, </a:t>
            </a:r>
            <a:r>
              <a:rPr lang="pt-PT" sz="1600" dirty="0" err="1" smtClean="0"/>
              <a:t>Porto</a:t>
            </a:r>
            <a:r>
              <a:rPr lang="pt-PT" sz="1600" dirty="0" smtClean="0"/>
              <a:t> Editora, 2009 (pág.247-267, 1ª parte)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http://www.google.pt/imgres?imgurl=http://2.bp.blogspot.com/_35O9RrvZXqE/S_rrEHeREVI/AAAAA2-tp://ser-psicologo.blogspot.com/2010/05/eu-nos-contextos-sociais_24.html</a:t>
            </a:r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  http://anapsiroqueantunes.blogspot.com/2008/01/tpicos-de-resposta-projecto-1-eu-nos.html</a:t>
            </a:r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 http://aprendevagos.blogspot.com/2008/09/eu-nos-contextos.html</a:t>
            </a:r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 http://www.netprof.pt/netprof/servlet/listaDocs?TemaID=NP1201003</a:t>
            </a:r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 http://filotestes.no.sapo.pt/psicologia02.html</a:t>
            </a:r>
          </a:p>
          <a:p>
            <a:pPr algn="just">
              <a:buFont typeface="Wingdings" pitchFamily="2" charset="2"/>
              <a:buChar char="§"/>
            </a:pPr>
            <a:r>
              <a:rPr lang="pt-PT" sz="1600" dirty="0" smtClean="0"/>
              <a:t> http://ser-psicologo.blogspot.com/2010/05/eu-nos-contextos-sociais_24.html</a:t>
            </a:r>
          </a:p>
          <a:p>
            <a:pPr algn="just">
              <a:buFont typeface="Wingdings" pitchFamily="2" charset="2"/>
              <a:buChar char="§"/>
            </a:pPr>
            <a:endParaRPr lang="pt-PT" sz="1600" dirty="0" smtClean="0"/>
          </a:p>
          <a:p>
            <a:pPr algn="just"/>
            <a:r>
              <a:rPr lang="pt-PT" sz="1600" dirty="0" smtClean="0"/>
              <a:t>(última visita em 21-02-2011)</a:t>
            </a:r>
          </a:p>
          <a:p>
            <a:pPr algn="just">
              <a:buFont typeface="Arial" pitchFamily="34" charset="0"/>
              <a:buChar char="•"/>
            </a:pPr>
            <a:endParaRPr lang="pt-PT" sz="1600" dirty="0" smtClean="0"/>
          </a:p>
          <a:p>
            <a:pPr algn="just">
              <a:buFont typeface="Arial" pitchFamily="34" charset="0"/>
              <a:buChar char="•"/>
            </a:pPr>
            <a:endParaRPr lang="pt-PT" sz="1400" dirty="0" smtClean="0"/>
          </a:p>
          <a:p>
            <a:pPr algn="just">
              <a:buFont typeface="Arial" pitchFamily="34" charset="0"/>
              <a:buChar char="•"/>
            </a:pPr>
            <a:endParaRPr lang="pt-PT" sz="1400" i="1" u="sng" dirty="0"/>
          </a:p>
        </p:txBody>
      </p:sp>
    </p:spTree>
    <p:extLst>
      <p:ext uri="{BB962C8B-B14F-4D97-AF65-F5344CB8AC3E}">
        <p14:creationId xmlns:p14="http://schemas.microsoft.com/office/powerpoint/2010/main" xmlns="" val="388025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 descr="G:\img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04864"/>
            <a:ext cx="4644008" cy="4050012"/>
          </a:xfrm>
          <a:prstGeom prst="rect">
            <a:avLst/>
          </a:prstGeom>
          <a:noFill/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just">
              <a:buNone/>
            </a:pPr>
            <a:r>
              <a:rPr lang="pt-PT" dirty="0" smtClean="0"/>
              <a:t>		</a:t>
            </a:r>
            <a:r>
              <a:rPr lang="pt-PT" sz="2000" dirty="0" smtClean="0"/>
              <a:t>O desenvolvimento acontece em múltiplos contextos, que vão dos mais simples aos mais complexos, transformando-se os seres humanos a si e aos ambientes onde actuam.</a:t>
            </a:r>
          </a:p>
          <a:p>
            <a:pPr algn="just">
              <a:buNone/>
            </a:pPr>
            <a:r>
              <a:rPr lang="pt-PT" sz="2000" dirty="0" smtClean="0"/>
              <a:t>		Nesta perspectiva, os contextos são concebidos como uma série de sistemas inter-relacionados. Cada um dos sistemas está contido num maior, e abrange um menor.</a:t>
            </a:r>
          </a:p>
          <a:p>
            <a:pPr>
              <a:buNone/>
            </a:pPr>
            <a:endParaRPr lang="pt-PT" sz="200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600400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2154834" y="332656"/>
            <a:ext cx="48343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Microssistema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4320480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xmlns="" val="3622702839"/>
              </p:ext>
            </p:extLst>
          </p:nvPr>
        </p:nvGraphicFramePr>
        <p:xfrm>
          <a:off x="827584" y="332656"/>
          <a:ext cx="744048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9937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411760" y="6356350"/>
            <a:ext cx="496855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0434739"/>
              </p:ext>
            </p:extLst>
          </p:nvPr>
        </p:nvGraphicFramePr>
        <p:xfrm>
          <a:off x="457200" y="476672"/>
          <a:ext cx="8229600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 algn="l"/>
            <a:r>
              <a:rPr lang="pt-PT" sz="2200" u="sng" dirty="0" smtClean="0"/>
              <a:t>Inter-relação entre os contextos: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graphicFrame>
        <p:nvGraphicFramePr>
          <p:cNvPr id="5" name="Marcador de Posição de Conteúdo 4"/>
          <p:cNvGraphicFramePr>
            <a:graphicFrameLocks noGrp="1"/>
          </p:cNvGraphicFramePr>
          <p:nvPr>
            <p:ph idx="1"/>
          </p:nvPr>
        </p:nvGraphicFramePr>
        <p:xfrm>
          <a:off x="683568" y="1356792"/>
          <a:ext cx="8229600" cy="55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915816" y="6356350"/>
            <a:ext cx="3528392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11560" y="105273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	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611560" y="1052736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	</a:t>
            </a:r>
            <a:r>
              <a:rPr lang="pt-PT" sz="2000" dirty="0" smtClean="0"/>
              <a:t>Os diferentes contextos em que vivemos encontram-se profundamente interligados. Essas interligações reflectem-se no esquema seguinte.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xmlns="" val="273379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just"/>
            <a:r>
              <a:rPr lang="pt-PT" sz="2000" dirty="0" smtClean="0"/>
              <a:t>Os contextos de vida de cada um não existem separados, e em cada momento, eles influenciam-se mutuamente a diversos níveis.</a:t>
            </a:r>
          </a:p>
          <a:p>
            <a:pPr algn="just"/>
            <a:endParaRPr lang="pt-PT" sz="2000" dirty="0" smtClean="0"/>
          </a:p>
          <a:p>
            <a:pPr algn="just">
              <a:buNone/>
            </a:pPr>
            <a:r>
              <a:rPr lang="pt-PT" sz="2000" dirty="0"/>
              <a:t>	</a:t>
            </a:r>
            <a:r>
              <a:rPr lang="pt-PT" sz="2000" dirty="0" smtClean="0"/>
              <a:t>Exemplo: a separação de um casal, que vai afectar os diferentes contextos de membros da família de diversas formas que, ainda assim, estão relacionadas. Pode significar um momento de crise e de reajustamento nos filhos, que se reflectirá, por sua vez, ao nível do casal, e que poderá ter consequências a muitos outros níveis mais ou menos próximos. Este momento de crise e readaptação pode ter influência no desempenho escolar, provocando, por exemplo, uma excessiva preocupação com os resultados escolares, provocar o desejo de se comportar como o filho perfeito, provocar quebras de atenção e motivação que conduzam a um menor rendimento escolar.</a:t>
            </a:r>
          </a:p>
        </p:txBody>
      </p:sp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t-P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600400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41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algn="just">
              <a:buNone/>
            </a:pPr>
            <a:r>
              <a:rPr lang="pt-PT" dirty="0" smtClean="0"/>
              <a:t>		</a:t>
            </a:r>
            <a:r>
              <a:rPr lang="pt-PT" sz="2000" dirty="0" smtClean="0"/>
              <a:t>O microssistema e o mesossistema podem também entrar em conflito. Esta é uma situação que acontece quando num contexto nos é pedido que nos comportemos de determinada maneira; e noutro contexto nos comportemos de outra.</a:t>
            </a:r>
          </a:p>
          <a:p>
            <a:pPr algn="just">
              <a:buNone/>
            </a:pPr>
            <a:endParaRPr lang="pt-PT" sz="2000" dirty="0" smtClean="0"/>
          </a:p>
          <a:p>
            <a:pPr algn="just">
              <a:buNone/>
            </a:pPr>
            <a:r>
              <a:rPr lang="pt-PT" sz="2000" dirty="0" smtClean="0"/>
              <a:t>	Exemplo: Na escola é pedido a uma criança que desenvolva o seu espírito crítico, que questione, que pense de forma autónoma. Porém, em casa, a criança é levada a obedecer sem questionar, e a conformar-se com as opiniões dos outros.</a:t>
            </a:r>
          </a:p>
          <a:p>
            <a:pPr algn="just">
              <a:buNone/>
            </a:pPr>
            <a:endParaRPr lang="pt-PT" sz="2000" dirty="0" smtClean="0"/>
          </a:p>
          <a:p>
            <a:pPr algn="just">
              <a:buNone/>
            </a:pPr>
            <a:r>
              <a:rPr lang="pt-PT" sz="2000" dirty="0" smtClean="0"/>
              <a:t>		Cada um ultrapassará as convergências e conflitos de sistemas de maneira diferente influenciado pela sua experiência e características pessoais, recursos e apoios disponíveis, processos de auto-organização e características da relação contexto-sujeito.</a:t>
            </a:r>
            <a:endParaRPr lang="pt-PT" sz="2000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771800" y="6356350"/>
            <a:ext cx="3672408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>
          <a:xfrm>
            <a:off x="2123728" y="6309320"/>
            <a:ext cx="4392488" cy="365125"/>
          </a:xfrm>
        </p:spPr>
        <p:txBody>
          <a:bodyPr/>
          <a:lstStyle/>
          <a:p>
            <a:r>
              <a:rPr lang="pt-PT" sz="1400" dirty="0" smtClean="0">
                <a:solidFill>
                  <a:schemeClr val="tx1"/>
                </a:solidFill>
              </a:rPr>
              <a:t>Agrupamento de Escolas de Oliveira de Frades</a:t>
            </a:r>
            <a:endParaRPr lang="pt-PT" sz="1400" dirty="0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39552" y="548680"/>
            <a:ext cx="82809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u="sng" dirty="0" smtClean="0"/>
              <a:t>Contextos de cada um:</a:t>
            </a:r>
          </a:p>
          <a:p>
            <a:pPr algn="just"/>
            <a:endParaRPr lang="pt-PT" sz="2000" u="sng" dirty="0" smtClean="0"/>
          </a:p>
          <a:p>
            <a:pPr algn="just"/>
            <a:r>
              <a:rPr lang="pt-PT" sz="2000" dirty="0" smtClean="0"/>
              <a:t>	O contexto de cada um é um sistema muito amplo, afectado, entre outros, pelas nossas relações, valores e significado das práticas sociais.</a:t>
            </a:r>
          </a:p>
          <a:p>
            <a:pPr algn="just"/>
            <a:r>
              <a:rPr lang="pt-PT" sz="2000" dirty="0" smtClean="0"/>
              <a:t>	Mudanças em qualquer um destes factores, influencia o que acontece nos outros. Estas influências que o contexto tem em cada um de nós são profundamente dinâmicas.</a:t>
            </a:r>
          </a:p>
          <a:p>
            <a:pPr algn="just"/>
            <a:r>
              <a:rPr lang="pt-PT" sz="2000" dirty="0" smtClean="0"/>
              <a:t>	A todo o momento é exercida em cada pessoa uma configuração de influências mútuas. Cada pessoa vai ter determinadas acções e reacções perante esta configuração, consoante as suas características pessoais.</a:t>
            </a:r>
          </a:p>
          <a:p>
            <a:pPr algn="just"/>
            <a:r>
              <a:rPr lang="pt-PT" sz="2000" dirty="0" smtClean="0"/>
              <a:t>	Essas interacções entre os contextos de vida, distinguem-se em:</a:t>
            </a:r>
          </a:p>
          <a:p>
            <a:pPr algn="just"/>
            <a:endParaRPr lang="pt-PT" sz="2000" dirty="0" smtClean="0"/>
          </a:p>
          <a:p>
            <a:pPr lvl="2" algn="just">
              <a:buFont typeface="Arial" pitchFamily="34" charset="0"/>
              <a:buChar char="•"/>
            </a:pPr>
            <a:r>
              <a:rPr lang="pt-PT" sz="2000" dirty="0" smtClean="0"/>
              <a:t> </a:t>
            </a:r>
            <a:r>
              <a:rPr lang="pt-PT" sz="2000" b="1" dirty="0" smtClean="0"/>
              <a:t>Inter-relações no interior de cada contexto;</a:t>
            </a:r>
          </a:p>
          <a:p>
            <a:pPr lvl="2" algn="just">
              <a:buFont typeface="Arial" pitchFamily="34" charset="0"/>
              <a:buChar char="•"/>
            </a:pPr>
            <a:r>
              <a:rPr lang="pt-PT" sz="2000" b="1" dirty="0" smtClean="0"/>
              <a:t> Inter-relações entre contextos;</a:t>
            </a:r>
          </a:p>
          <a:p>
            <a:pPr lvl="2" algn="just">
              <a:buFont typeface="Arial" pitchFamily="34" charset="0"/>
              <a:buChar char="•"/>
            </a:pPr>
            <a:r>
              <a:rPr lang="pt-PT" sz="2000" b="1" dirty="0" smtClean="0"/>
              <a:t>Inter-relações entre o indivíduo e os contextos.</a:t>
            </a:r>
            <a:r>
              <a:rPr lang="pt-PT" sz="2000" dirty="0" smtClean="0"/>
              <a:t>	</a:t>
            </a:r>
          </a:p>
          <a:p>
            <a:pPr algn="just"/>
            <a:endParaRPr lang="pt-PT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1277</Words>
  <Application>Microsoft Office PowerPoint</Application>
  <PresentationFormat>Apresentação no Ecrã (4:3)</PresentationFormat>
  <Paragraphs>170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1" baseType="lpstr">
      <vt:lpstr>Tema do Office</vt:lpstr>
      <vt:lpstr>Diapositivo 1</vt:lpstr>
      <vt:lpstr>Introdução:</vt:lpstr>
      <vt:lpstr>Diapositivo 3</vt:lpstr>
      <vt:lpstr>Diapositivo 4</vt:lpstr>
      <vt:lpstr>Diapositivo 5</vt:lpstr>
      <vt:lpstr>Inter-relação entre os contextos: 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José Ferraz</dc:creator>
  <cp:lastModifiedBy>User</cp:lastModifiedBy>
  <cp:revision>33</cp:revision>
  <dcterms:created xsi:type="dcterms:W3CDTF">2011-02-21T19:35:17Z</dcterms:created>
  <dcterms:modified xsi:type="dcterms:W3CDTF">2011-02-24T22:06:12Z</dcterms:modified>
</cp:coreProperties>
</file>